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500" r:id="rId4"/>
    <p:sldId id="501" r:id="rId5"/>
    <p:sldId id="497" r:id="rId6"/>
    <p:sldId id="470" r:id="rId7"/>
    <p:sldId id="473" r:id="rId8"/>
    <p:sldId id="474" r:id="rId9"/>
    <p:sldId id="511" r:id="rId10"/>
    <p:sldId id="527" r:id="rId11"/>
    <p:sldId id="515" r:id="rId12"/>
    <p:sldId id="536" r:id="rId13"/>
    <p:sldId id="472" r:id="rId14"/>
    <p:sldId id="471" r:id="rId15"/>
    <p:sldId id="476" r:id="rId16"/>
    <p:sldId id="502" r:id="rId17"/>
    <p:sldId id="503" r:id="rId18"/>
    <p:sldId id="42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6B3A1C-CFC0-4FB2-BA33-26CDBC801288}" type="doc">
      <dgm:prSet loTypeId="urn:microsoft.com/office/officeart/2005/8/layout/chevron1" loCatId="process" qsTypeId="urn:microsoft.com/office/officeart/2005/8/quickstyle/simple1" qsCatId="simple" csTypeId="urn:microsoft.com/office/officeart/2005/8/colors/colorful1" csCatId="colorful" phldr="1"/>
      <dgm:spPr/>
    </dgm:pt>
    <dgm:pt modelId="{BBFC1665-B503-424B-B9EA-5CC02263A844}">
      <dgm:prSet phldrT="[Text]" custT="1"/>
      <dgm:spPr>
        <a:gradFill flip="none" rotWithShape="0">
          <a:gsLst>
            <a:gs pos="0">
              <a:schemeClr val="accent2">
                <a:hueOff val="0"/>
                <a:satOff val="0"/>
                <a:lumOff val="0"/>
                <a:shade val="30000"/>
                <a:satMod val="115000"/>
              </a:schemeClr>
            </a:gs>
            <a:gs pos="50000">
              <a:schemeClr val="accent2">
                <a:hueOff val="0"/>
                <a:satOff val="0"/>
                <a:lumOff val="0"/>
                <a:shade val="67500"/>
                <a:satMod val="115000"/>
              </a:schemeClr>
            </a:gs>
            <a:gs pos="100000">
              <a:srgbClr val="FFFF00"/>
            </a:gs>
          </a:gsLst>
          <a:lin ang="10800000" scaled="1"/>
          <a:tileRect/>
        </a:gradFill>
        <a:ln w="6350">
          <a:solidFill>
            <a:schemeClr val="bg1">
              <a:alpha val="50000"/>
            </a:schemeClr>
          </a:solidFill>
        </a:ln>
        <a:effectLst>
          <a:outerShdw blurRad="355600" dist="33020" dir="3180000" sx="111000" sy="111000" algn="ctr" rotWithShape="0">
            <a:srgbClr val="000000">
              <a:alpha val="21000"/>
            </a:srgbClr>
          </a:outerShdw>
        </a:effectLst>
        <a:scene3d>
          <a:camera prst="orthographicFront">
            <a:rot lat="0" lon="0" rev="0"/>
          </a:camera>
          <a:lightRig rig="brightRoom" dir="t">
            <a:rot lat="0" lon="0" rev="600000"/>
          </a:lightRig>
        </a:scene3d>
        <a:sp3d prstMaterial="metal"/>
      </dgm:spPr>
      <dgm:t>
        <a:bodyPr/>
        <a:lstStyle/>
        <a:p>
          <a:pPr algn="ctr"/>
          <a:r>
            <a:rPr lang="en-US" sz="2300" b="1">
              <a:latin typeface="Futura Next Medium (Headings)"/>
            </a:rPr>
            <a:t>Sprint 1</a:t>
          </a:r>
        </a:p>
      </dgm:t>
    </dgm:pt>
    <dgm:pt modelId="{CDF93BF6-46E7-4801-A33B-1B089D7F5B60}" type="parTrans" cxnId="{854C1596-A192-4084-BC56-3D0E301A282C}">
      <dgm:prSet/>
      <dgm:spPr/>
      <dgm:t>
        <a:bodyPr/>
        <a:lstStyle/>
        <a:p>
          <a:pPr algn="ctr"/>
          <a:endParaRPr lang="en-US"/>
        </a:p>
      </dgm:t>
    </dgm:pt>
    <dgm:pt modelId="{5A9370BC-8413-4780-BB78-626FA57D8798}" type="sibTrans" cxnId="{854C1596-A192-4084-BC56-3D0E301A282C}">
      <dgm:prSet/>
      <dgm:spPr/>
      <dgm:t>
        <a:bodyPr/>
        <a:lstStyle/>
        <a:p>
          <a:pPr algn="ctr"/>
          <a:endParaRPr lang="en-US"/>
        </a:p>
      </dgm:t>
    </dgm:pt>
    <dgm:pt modelId="{D01B8EE4-DBFC-4850-9FAF-0A0413FA663F}">
      <dgm:prSet phldrT="[Text]" custT="1"/>
      <dgm:spPr>
        <a:gradFill flip="none" rotWithShape="0">
          <a:gsLst>
            <a:gs pos="0">
              <a:schemeClr val="accent6">
                <a:hueOff val="0"/>
                <a:satOff val="0"/>
                <a:lumOff val="0"/>
                <a:shade val="30000"/>
                <a:satMod val="115000"/>
              </a:schemeClr>
            </a:gs>
            <a:gs pos="50000">
              <a:schemeClr val="accent6">
                <a:hueOff val="0"/>
                <a:satOff val="0"/>
                <a:lumOff val="0"/>
                <a:shade val="67500"/>
                <a:satMod val="115000"/>
              </a:schemeClr>
            </a:gs>
            <a:gs pos="100000">
              <a:schemeClr val="accent6">
                <a:hueOff val="0"/>
                <a:satOff val="0"/>
                <a:lumOff val="0"/>
                <a:shade val="100000"/>
                <a:satMod val="115000"/>
              </a:schemeClr>
            </a:gs>
          </a:gsLst>
          <a:lin ang="10800000" scaled="1"/>
          <a:tileRect/>
        </a:gradFill>
        <a:ln w="6350">
          <a:solidFill>
            <a:schemeClr val="bg1">
              <a:alpha val="50000"/>
            </a:schemeClr>
          </a:solidFill>
        </a:ln>
        <a:effectLst>
          <a:outerShdw blurRad="355600" dist="33020" dir="3180000" sx="111000" sy="111000" algn="ctr" rotWithShape="0">
            <a:srgbClr val="000000">
              <a:alpha val="21000"/>
            </a:srgbClr>
          </a:outerShdw>
        </a:effectLst>
        <a:scene3d>
          <a:camera prst="orthographicFront">
            <a:rot lat="0" lon="0" rev="0"/>
          </a:camera>
          <a:lightRig rig="brightRoom" dir="t">
            <a:rot lat="0" lon="0" rev="600000"/>
          </a:lightRig>
        </a:scene3d>
        <a:sp3d prstMaterial="metal"/>
      </dgm:spPr>
      <dgm:t>
        <a:bodyPr/>
        <a:lstStyle/>
        <a:p>
          <a:pPr algn="ctr"/>
          <a:r>
            <a:rPr lang="en-US" sz="2300" b="1">
              <a:latin typeface="Futura Next Medium (Headings)"/>
            </a:rPr>
            <a:t>Sprint 6 &amp; 7</a:t>
          </a:r>
        </a:p>
      </dgm:t>
    </dgm:pt>
    <dgm:pt modelId="{6F792AFA-93FA-42A6-9EC7-29493DDC5E4C}" type="parTrans" cxnId="{6DBA1A91-EDA6-4BA9-BFB8-55D1AF16C894}">
      <dgm:prSet/>
      <dgm:spPr/>
      <dgm:t>
        <a:bodyPr/>
        <a:lstStyle/>
        <a:p>
          <a:pPr algn="ctr"/>
          <a:endParaRPr lang="en-US"/>
        </a:p>
      </dgm:t>
    </dgm:pt>
    <dgm:pt modelId="{0C5CAA30-A562-465F-B541-D87679A9DBDA}" type="sibTrans" cxnId="{6DBA1A91-EDA6-4BA9-BFB8-55D1AF16C894}">
      <dgm:prSet/>
      <dgm:spPr/>
      <dgm:t>
        <a:bodyPr/>
        <a:lstStyle/>
        <a:p>
          <a:pPr algn="ctr"/>
          <a:endParaRPr lang="en-US"/>
        </a:p>
      </dgm:t>
    </dgm:pt>
    <dgm:pt modelId="{4EFE9352-AC46-4F89-BFCE-3371BBFED8BA}">
      <dgm:prSet custT="1"/>
      <dgm:spPr>
        <a:gradFill flip="none" rotWithShape="0">
          <a:gsLst>
            <a:gs pos="0">
              <a:schemeClr val="accent3">
                <a:hueOff val="0"/>
                <a:satOff val="0"/>
                <a:lumOff val="0"/>
                <a:shade val="30000"/>
                <a:satMod val="115000"/>
              </a:schemeClr>
            </a:gs>
            <a:gs pos="50000">
              <a:schemeClr val="accent3">
                <a:hueOff val="0"/>
                <a:satOff val="0"/>
                <a:lumOff val="0"/>
                <a:shade val="67500"/>
                <a:satMod val="115000"/>
              </a:schemeClr>
            </a:gs>
            <a:gs pos="100000">
              <a:schemeClr val="accent3">
                <a:hueOff val="0"/>
                <a:satOff val="0"/>
                <a:lumOff val="0"/>
                <a:shade val="100000"/>
                <a:satMod val="115000"/>
              </a:schemeClr>
            </a:gs>
          </a:gsLst>
          <a:lin ang="10800000" scaled="1"/>
          <a:tileRect/>
        </a:gradFill>
        <a:ln w="6350">
          <a:solidFill>
            <a:schemeClr val="bg1">
              <a:alpha val="50000"/>
            </a:schemeClr>
          </a:solidFill>
        </a:ln>
        <a:effectLst>
          <a:outerShdw blurRad="355600" dist="33020" dir="3180000" sx="111000" sy="111000" algn="ctr" rotWithShape="0">
            <a:srgbClr val="000000">
              <a:alpha val="21000"/>
            </a:srgbClr>
          </a:outerShdw>
        </a:effectLst>
        <a:scene3d>
          <a:camera prst="orthographicFront">
            <a:rot lat="0" lon="0" rev="0"/>
          </a:camera>
          <a:lightRig rig="brightRoom" dir="t">
            <a:rot lat="0" lon="0" rev="600000"/>
          </a:lightRig>
        </a:scene3d>
        <a:sp3d prstMaterial="metal"/>
      </dgm:spPr>
      <dgm:t>
        <a:bodyPr/>
        <a:lstStyle/>
        <a:p>
          <a:pPr algn="ctr"/>
          <a:r>
            <a:rPr lang="en-US" sz="2300" b="1">
              <a:latin typeface="Futura Next Medium (Headings)"/>
            </a:rPr>
            <a:t>Sprint 4</a:t>
          </a:r>
        </a:p>
      </dgm:t>
    </dgm:pt>
    <dgm:pt modelId="{3EBDBCD6-211F-4155-9509-5F6C3C3406B5}" type="parTrans" cxnId="{D89528E0-1FBD-4E4C-9293-08ECA16D2920}">
      <dgm:prSet/>
      <dgm:spPr/>
      <dgm:t>
        <a:bodyPr/>
        <a:lstStyle/>
        <a:p>
          <a:pPr algn="ctr"/>
          <a:endParaRPr lang="en-US"/>
        </a:p>
      </dgm:t>
    </dgm:pt>
    <dgm:pt modelId="{96F20683-98DE-4E15-A90A-4CC6E3262307}" type="sibTrans" cxnId="{D89528E0-1FBD-4E4C-9293-08ECA16D2920}">
      <dgm:prSet/>
      <dgm:spPr/>
      <dgm:t>
        <a:bodyPr/>
        <a:lstStyle/>
        <a:p>
          <a:pPr algn="ctr"/>
          <a:endParaRPr lang="en-US"/>
        </a:p>
      </dgm:t>
    </dgm:pt>
    <dgm:pt modelId="{7A561A56-49C4-4A84-B34D-E6CE2D8E5202}">
      <dgm:prSet custT="1"/>
      <dgm:spPr>
        <a:gradFill flip="none" rotWithShape="0">
          <a:gsLst>
            <a:gs pos="0">
              <a:schemeClr val="accent4">
                <a:hueOff val="0"/>
                <a:satOff val="0"/>
                <a:lumOff val="0"/>
                <a:shade val="30000"/>
                <a:satMod val="115000"/>
              </a:schemeClr>
            </a:gs>
            <a:gs pos="50000">
              <a:schemeClr val="accent4">
                <a:hueOff val="0"/>
                <a:satOff val="0"/>
                <a:lumOff val="0"/>
                <a:shade val="67500"/>
                <a:satMod val="115000"/>
              </a:schemeClr>
            </a:gs>
            <a:gs pos="100000">
              <a:schemeClr val="accent4">
                <a:hueOff val="0"/>
                <a:satOff val="0"/>
                <a:lumOff val="0"/>
                <a:shade val="100000"/>
                <a:satMod val="115000"/>
              </a:schemeClr>
            </a:gs>
          </a:gsLst>
          <a:lin ang="10800000" scaled="1"/>
          <a:tileRect/>
        </a:gradFill>
        <a:ln w="6350">
          <a:solidFill>
            <a:schemeClr val="bg1">
              <a:alpha val="50000"/>
            </a:schemeClr>
          </a:solidFill>
        </a:ln>
        <a:effectLst>
          <a:outerShdw blurRad="355600" dist="33020" dir="3180000" sx="111000" sy="111000" algn="ctr" rotWithShape="0">
            <a:srgbClr val="000000">
              <a:alpha val="21000"/>
            </a:srgbClr>
          </a:outerShdw>
        </a:effectLst>
        <a:scene3d>
          <a:camera prst="orthographicFront">
            <a:rot lat="0" lon="0" rev="0"/>
          </a:camera>
          <a:lightRig rig="brightRoom" dir="t">
            <a:rot lat="0" lon="0" rev="600000"/>
          </a:lightRig>
        </a:scene3d>
        <a:sp3d prstMaterial="metal"/>
      </dgm:spPr>
      <dgm:t>
        <a:bodyPr/>
        <a:lstStyle/>
        <a:p>
          <a:pPr algn="ctr"/>
          <a:r>
            <a:rPr lang="en-US" sz="2300" b="1">
              <a:latin typeface="Futura Next Medium (Headings)"/>
            </a:rPr>
            <a:t>Sprint 5</a:t>
          </a:r>
          <a:endParaRPr lang="en-US" sz="2300">
            <a:latin typeface="Futura Next Medium (Headings)"/>
          </a:endParaRPr>
        </a:p>
      </dgm:t>
    </dgm:pt>
    <dgm:pt modelId="{5D22FCEA-C296-46F1-8AA9-8413676002F2}" type="parTrans" cxnId="{77004C7F-30CC-4E22-8D7D-F5915AF41150}">
      <dgm:prSet/>
      <dgm:spPr/>
      <dgm:t>
        <a:bodyPr/>
        <a:lstStyle/>
        <a:p>
          <a:pPr algn="ctr"/>
          <a:endParaRPr lang="en-US"/>
        </a:p>
      </dgm:t>
    </dgm:pt>
    <dgm:pt modelId="{7B0F07C5-4637-4E8C-AF6A-87149C849D5B}" type="sibTrans" cxnId="{77004C7F-30CC-4E22-8D7D-F5915AF41150}">
      <dgm:prSet/>
      <dgm:spPr/>
      <dgm:t>
        <a:bodyPr/>
        <a:lstStyle/>
        <a:p>
          <a:pPr algn="ctr"/>
          <a:endParaRPr lang="en-US"/>
        </a:p>
      </dgm:t>
    </dgm:pt>
    <dgm:pt modelId="{BC0C7EF6-71FA-4CE3-8AF2-914FADD2C3F1}">
      <dgm:prSet phldrT="[Text]" custT="1"/>
      <dgm:spPr>
        <a:gradFill flip="none" rotWithShape="0">
          <a:gsLst>
            <a:gs pos="0">
              <a:schemeClr val="accent2">
                <a:hueOff val="0"/>
                <a:satOff val="0"/>
                <a:lumOff val="0"/>
                <a:shade val="30000"/>
                <a:satMod val="115000"/>
              </a:schemeClr>
            </a:gs>
            <a:gs pos="50000">
              <a:schemeClr val="accent2">
                <a:hueOff val="0"/>
                <a:satOff val="0"/>
                <a:lumOff val="0"/>
                <a:shade val="67500"/>
                <a:satMod val="115000"/>
              </a:schemeClr>
            </a:gs>
            <a:gs pos="100000">
              <a:schemeClr val="accent2">
                <a:hueOff val="0"/>
                <a:satOff val="0"/>
                <a:lumOff val="0"/>
                <a:shade val="100000"/>
                <a:satMod val="115000"/>
              </a:schemeClr>
            </a:gs>
          </a:gsLst>
          <a:lin ang="10800000" scaled="1"/>
          <a:tileRect/>
        </a:gradFill>
        <a:ln w="6350">
          <a:solidFill>
            <a:schemeClr val="bg1">
              <a:alpha val="50000"/>
            </a:schemeClr>
          </a:solidFill>
        </a:ln>
        <a:effectLst>
          <a:outerShdw blurRad="355600" dist="33020" dir="3180000" sx="111000" sy="111000" algn="ctr" rotWithShape="0">
            <a:srgbClr val="000000">
              <a:alpha val="21000"/>
            </a:srgbClr>
          </a:outerShdw>
        </a:effectLst>
        <a:scene3d>
          <a:camera prst="orthographicFront">
            <a:rot lat="0" lon="0" rev="0"/>
          </a:camera>
          <a:lightRig rig="brightRoom" dir="t">
            <a:rot lat="0" lon="0" rev="600000"/>
          </a:lightRig>
        </a:scene3d>
        <a:sp3d prstMaterial="metal"/>
      </dgm:spPr>
      <dgm:t>
        <a:bodyPr/>
        <a:lstStyle/>
        <a:p>
          <a:pPr algn="ctr"/>
          <a:r>
            <a:rPr lang="en-US" sz="2300" b="1">
              <a:latin typeface="Futura Next Medium (Headings)"/>
            </a:rPr>
            <a:t>Sprint 2</a:t>
          </a:r>
        </a:p>
      </dgm:t>
    </dgm:pt>
    <dgm:pt modelId="{A63333BE-769E-4034-B97B-73CDBF997FA2}" type="parTrans" cxnId="{E75D48A5-CB39-4D0D-9BBA-2F2F87711DC1}">
      <dgm:prSet/>
      <dgm:spPr/>
      <dgm:t>
        <a:bodyPr/>
        <a:lstStyle/>
        <a:p>
          <a:pPr algn="ctr"/>
          <a:endParaRPr lang="en-IN"/>
        </a:p>
      </dgm:t>
    </dgm:pt>
    <dgm:pt modelId="{90E82DC3-24EE-4A5B-AF3E-4436CF7895AC}" type="sibTrans" cxnId="{E75D48A5-CB39-4D0D-9BBA-2F2F87711DC1}">
      <dgm:prSet/>
      <dgm:spPr/>
      <dgm:t>
        <a:bodyPr/>
        <a:lstStyle/>
        <a:p>
          <a:pPr algn="ctr"/>
          <a:endParaRPr lang="en-IN"/>
        </a:p>
      </dgm:t>
    </dgm:pt>
    <dgm:pt modelId="{30251FAC-CE8A-4D1F-A68E-EBA2757DC9B4}">
      <dgm:prSet phldrT="[Text]" custT="1"/>
      <dgm:spPr>
        <a:gradFill flip="none" rotWithShape="0">
          <a:gsLst>
            <a:gs pos="0">
              <a:srgbClr val="00B0F0"/>
            </a:gs>
            <a:gs pos="50000">
              <a:schemeClr val="accent2">
                <a:hueOff val="0"/>
                <a:satOff val="0"/>
                <a:lumOff val="0"/>
                <a:shade val="67500"/>
                <a:satMod val="115000"/>
              </a:schemeClr>
            </a:gs>
            <a:gs pos="100000">
              <a:schemeClr val="accent2">
                <a:lumMod val="75000"/>
              </a:schemeClr>
            </a:gs>
          </a:gsLst>
          <a:lin ang="10800000" scaled="1"/>
          <a:tileRect/>
        </a:gradFill>
        <a:ln w="6350">
          <a:solidFill>
            <a:schemeClr val="bg1">
              <a:alpha val="50000"/>
            </a:schemeClr>
          </a:solidFill>
        </a:ln>
        <a:effectLst>
          <a:outerShdw blurRad="355600" dist="33020" dir="3180000" sx="111000" sy="111000" algn="ctr" rotWithShape="0">
            <a:srgbClr val="000000">
              <a:alpha val="21000"/>
            </a:srgbClr>
          </a:outerShdw>
        </a:effectLst>
        <a:scene3d>
          <a:camera prst="orthographicFront">
            <a:rot lat="0" lon="0" rev="0"/>
          </a:camera>
          <a:lightRig rig="brightRoom" dir="t">
            <a:rot lat="0" lon="0" rev="600000"/>
          </a:lightRig>
        </a:scene3d>
        <a:sp3d prstMaterial="metal"/>
      </dgm:spPr>
      <dgm:t>
        <a:bodyPr/>
        <a:lstStyle/>
        <a:p>
          <a:pPr algn="ctr"/>
          <a:r>
            <a:rPr lang="en-US" sz="2300" b="1">
              <a:latin typeface="Futura Next Medium (Headings)"/>
            </a:rPr>
            <a:t>Sprint 3</a:t>
          </a:r>
        </a:p>
      </dgm:t>
    </dgm:pt>
    <dgm:pt modelId="{BD8C4271-27BD-4410-BE7B-1AEEAA9CAAAC}" type="parTrans" cxnId="{D8A22F4D-D09B-44DC-B831-75E1916697B0}">
      <dgm:prSet/>
      <dgm:spPr/>
      <dgm:t>
        <a:bodyPr/>
        <a:lstStyle/>
        <a:p>
          <a:pPr algn="ctr"/>
          <a:endParaRPr lang="en-IN"/>
        </a:p>
      </dgm:t>
    </dgm:pt>
    <dgm:pt modelId="{6DB5648B-4535-4BEC-9D02-C453F9FD3BA2}" type="sibTrans" cxnId="{D8A22F4D-D09B-44DC-B831-75E1916697B0}">
      <dgm:prSet/>
      <dgm:spPr/>
      <dgm:t>
        <a:bodyPr/>
        <a:lstStyle/>
        <a:p>
          <a:pPr algn="ctr"/>
          <a:endParaRPr lang="en-IN"/>
        </a:p>
      </dgm:t>
    </dgm:pt>
    <dgm:pt modelId="{F315DFD6-B45B-47EF-9172-4EEEB0C04633}" type="pres">
      <dgm:prSet presAssocID="{116B3A1C-CFC0-4FB2-BA33-26CDBC801288}" presName="Name0" presStyleCnt="0">
        <dgm:presLayoutVars>
          <dgm:dir/>
          <dgm:animLvl val="lvl"/>
          <dgm:resizeHandles val="exact"/>
        </dgm:presLayoutVars>
      </dgm:prSet>
      <dgm:spPr/>
    </dgm:pt>
    <dgm:pt modelId="{D229D4CB-0B35-4B7F-B66C-082E8FA895CD}" type="pres">
      <dgm:prSet presAssocID="{BBFC1665-B503-424B-B9EA-5CC02263A844}" presName="parTxOnly" presStyleLbl="node1" presStyleIdx="0" presStyleCnt="6" custScaleX="86720" custScaleY="49561" custLinFactNeighborX="21734" custLinFactNeighborY="3309">
        <dgm:presLayoutVars>
          <dgm:chMax val="0"/>
          <dgm:chPref val="0"/>
          <dgm:bulletEnabled val="1"/>
        </dgm:presLayoutVars>
      </dgm:prSet>
      <dgm:spPr/>
    </dgm:pt>
    <dgm:pt modelId="{370B1948-3D21-4D78-BBD8-EEF1D2B08230}" type="pres">
      <dgm:prSet presAssocID="{5A9370BC-8413-4780-BB78-626FA57D8798}" presName="parTxOnlySpace" presStyleCnt="0"/>
      <dgm:spPr/>
    </dgm:pt>
    <dgm:pt modelId="{2B66855A-A118-4395-83C6-D3C4BFB90801}" type="pres">
      <dgm:prSet presAssocID="{BC0C7EF6-71FA-4CE3-8AF2-914FADD2C3F1}" presName="parTxOnly" presStyleLbl="node1" presStyleIdx="1" presStyleCnt="6" custScaleX="72895" custScaleY="51104" custLinFactNeighborX="23141" custLinFactNeighborY="3309">
        <dgm:presLayoutVars>
          <dgm:chMax val="0"/>
          <dgm:chPref val="0"/>
          <dgm:bulletEnabled val="1"/>
        </dgm:presLayoutVars>
      </dgm:prSet>
      <dgm:spPr/>
    </dgm:pt>
    <dgm:pt modelId="{2676243D-4E90-4364-BA49-2C2E59786693}" type="pres">
      <dgm:prSet presAssocID="{90E82DC3-24EE-4A5B-AF3E-4436CF7895AC}" presName="parTxOnlySpace" presStyleCnt="0"/>
      <dgm:spPr/>
    </dgm:pt>
    <dgm:pt modelId="{83DB4ED1-64A2-4B62-98BB-6326E25FB43D}" type="pres">
      <dgm:prSet presAssocID="{30251FAC-CE8A-4D1F-A68E-EBA2757DC9B4}" presName="parTxOnly" presStyleLbl="node1" presStyleIdx="2" presStyleCnt="6" custScaleX="68561" custScaleY="49561" custLinFactNeighborX="19515" custLinFactNeighborY="4062">
        <dgm:presLayoutVars>
          <dgm:chMax val="0"/>
          <dgm:chPref val="0"/>
          <dgm:bulletEnabled val="1"/>
        </dgm:presLayoutVars>
      </dgm:prSet>
      <dgm:spPr/>
    </dgm:pt>
    <dgm:pt modelId="{81C272D8-9C24-4E13-8721-6E7E8F107DA3}" type="pres">
      <dgm:prSet presAssocID="{6DB5648B-4535-4BEC-9D02-C453F9FD3BA2}" presName="parTxOnlySpace" presStyleCnt="0"/>
      <dgm:spPr/>
    </dgm:pt>
    <dgm:pt modelId="{78185E87-83E1-470C-8B6B-645A24E978A0}" type="pres">
      <dgm:prSet presAssocID="{4EFE9352-AC46-4F89-BFCE-3371BBFED8BA}" presName="parTxOnly" presStyleLbl="node1" presStyleIdx="3" presStyleCnt="6" custScaleX="76140" custScaleY="49437" custLinFactNeighborX="-3219" custLinFactNeighborY="4348">
        <dgm:presLayoutVars>
          <dgm:chMax val="0"/>
          <dgm:chPref val="0"/>
          <dgm:bulletEnabled val="1"/>
        </dgm:presLayoutVars>
      </dgm:prSet>
      <dgm:spPr/>
    </dgm:pt>
    <dgm:pt modelId="{E721614C-10AC-43C1-8530-0BA995B949F1}" type="pres">
      <dgm:prSet presAssocID="{96F20683-98DE-4E15-A90A-4CC6E3262307}" presName="parTxOnlySpace" presStyleCnt="0"/>
      <dgm:spPr/>
    </dgm:pt>
    <dgm:pt modelId="{F146E1A7-68AC-41B7-82FA-EACF5DD996D6}" type="pres">
      <dgm:prSet presAssocID="{7A561A56-49C4-4A84-B34D-E6CE2D8E5202}" presName="parTxOnly" presStyleLbl="node1" presStyleIdx="4" presStyleCnt="6" custScaleX="79744" custScaleY="49437" custLinFactNeighborX="-27289" custLinFactNeighborY="4949">
        <dgm:presLayoutVars>
          <dgm:chMax val="0"/>
          <dgm:chPref val="0"/>
          <dgm:bulletEnabled val="1"/>
        </dgm:presLayoutVars>
      </dgm:prSet>
      <dgm:spPr/>
    </dgm:pt>
    <dgm:pt modelId="{51E49267-C78D-4300-9AA0-7C1E2E98819E}" type="pres">
      <dgm:prSet presAssocID="{7B0F07C5-4637-4E8C-AF6A-87149C849D5B}" presName="parTxOnlySpace" presStyleCnt="0"/>
      <dgm:spPr/>
    </dgm:pt>
    <dgm:pt modelId="{76AA212F-AB4A-4B27-AD17-3D80E11E6F53}" type="pres">
      <dgm:prSet presAssocID="{D01B8EE4-DBFC-4850-9FAF-0A0413FA663F}" presName="parTxOnly" presStyleLbl="node1" presStyleIdx="5" presStyleCnt="6" custScaleX="81084" custScaleY="46796" custLinFactNeighborX="-60782" custLinFactNeighborY="4998">
        <dgm:presLayoutVars>
          <dgm:chMax val="0"/>
          <dgm:chPref val="0"/>
          <dgm:bulletEnabled val="1"/>
        </dgm:presLayoutVars>
      </dgm:prSet>
      <dgm:spPr/>
    </dgm:pt>
  </dgm:ptLst>
  <dgm:cxnLst>
    <dgm:cxn modelId="{A5DD1F1D-1294-404E-A6CD-DD14A4248696}" type="presOf" srcId="{BC0C7EF6-71FA-4CE3-8AF2-914FADD2C3F1}" destId="{2B66855A-A118-4395-83C6-D3C4BFB90801}" srcOrd="0" destOrd="0" presId="urn:microsoft.com/office/officeart/2005/8/layout/chevron1"/>
    <dgm:cxn modelId="{13A9DD35-6797-4636-A458-638C05428A5F}" type="presOf" srcId="{D01B8EE4-DBFC-4850-9FAF-0A0413FA663F}" destId="{76AA212F-AB4A-4B27-AD17-3D80E11E6F53}" srcOrd="0" destOrd="0" presId="urn:microsoft.com/office/officeart/2005/8/layout/chevron1"/>
    <dgm:cxn modelId="{868FD25B-E7AB-41C6-A146-34C4AFDC1D15}" type="presOf" srcId="{BBFC1665-B503-424B-B9EA-5CC02263A844}" destId="{D229D4CB-0B35-4B7F-B66C-082E8FA895CD}" srcOrd="0" destOrd="0" presId="urn:microsoft.com/office/officeart/2005/8/layout/chevron1"/>
    <dgm:cxn modelId="{5ACBA06B-916A-42E5-A1F9-23A5CB378DC2}" type="presOf" srcId="{116B3A1C-CFC0-4FB2-BA33-26CDBC801288}" destId="{F315DFD6-B45B-47EF-9172-4EEEB0C04633}" srcOrd="0" destOrd="0" presId="urn:microsoft.com/office/officeart/2005/8/layout/chevron1"/>
    <dgm:cxn modelId="{D8A22F4D-D09B-44DC-B831-75E1916697B0}" srcId="{116B3A1C-CFC0-4FB2-BA33-26CDBC801288}" destId="{30251FAC-CE8A-4D1F-A68E-EBA2757DC9B4}" srcOrd="2" destOrd="0" parTransId="{BD8C4271-27BD-4410-BE7B-1AEEAA9CAAAC}" sibTransId="{6DB5648B-4535-4BEC-9D02-C453F9FD3BA2}"/>
    <dgm:cxn modelId="{95D85977-EF44-42C7-B1D4-DCEBE301DF3C}" type="presOf" srcId="{30251FAC-CE8A-4D1F-A68E-EBA2757DC9B4}" destId="{83DB4ED1-64A2-4B62-98BB-6326E25FB43D}" srcOrd="0" destOrd="0" presId="urn:microsoft.com/office/officeart/2005/8/layout/chevron1"/>
    <dgm:cxn modelId="{53A2F777-536D-4C6C-9562-8F39584B4A09}" type="presOf" srcId="{7A561A56-49C4-4A84-B34D-E6CE2D8E5202}" destId="{F146E1A7-68AC-41B7-82FA-EACF5DD996D6}" srcOrd="0" destOrd="0" presId="urn:microsoft.com/office/officeart/2005/8/layout/chevron1"/>
    <dgm:cxn modelId="{77004C7F-30CC-4E22-8D7D-F5915AF41150}" srcId="{116B3A1C-CFC0-4FB2-BA33-26CDBC801288}" destId="{7A561A56-49C4-4A84-B34D-E6CE2D8E5202}" srcOrd="4" destOrd="0" parTransId="{5D22FCEA-C296-46F1-8AA9-8413676002F2}" sibTransId="{7B0F07C5-4637-4E8C-AF6A-87149C849D5B}"/>
    <dgm:cxn modelId="{6DBA1A91-EDA6-4BA9-BFB8-55D1AF16C894}" srcId="{116B3A1C-CFC0-4FB2-BA33-26CDBC801288}" destId="{D01B8EE4-DBFC-4850-9FAF-0A0413FA663F}" srcOrd="5" destOrd="0" parTransId="{6F792AFA-93FA-42A6-9EC7-29493DDC5E4C}" sibTransId="{0C5CAA30-A562-465F-B541-D87679A9DBDA}"/>
    <dgm:cxn modelId="{854C1596-A192-4084-BC56-3D0E301A282C}" srcId="{116B3A1C-CFC0-4FB2-BA33-26CDBC801288}" destId="{BBFC1665-B503-424B-B9EA-5CC02263A844}" srcOrd="0" destOrd="0" parTransId="{CDF93BF6-46E7-4801-A33B-1B089D7F5B60}" sibTransId="{5A9370BC-8413-4780-BB78-626FA57D8798}"/>
    <dgm:cxn modelId="{E75D48A5-CB39-4D0D-9BBA-2F2F87711DC1}" srcId="{116B3A1C-CFC0-4FB2-BA33-26CDBC801288}" destId="{BC0C7EF6-71FA-4CE3-8AF2-914FADD2C3F1}" srcOrd="1" destOrd="0" parTransId="{A63333BE-769E-4034-B97B-73CDBF997FA2}" sibTransId="{90E82DC3-24EE-4A5B-AF3E-4436CF7895AC}"/>
    <dgm:cxn modelId="{D89528E0-1FBD-4E4C-9293-08ECA16D2920}" srcId="{116B3A1C-CFC0-4FB2-BA33-26CDBC801288}" destId="{4EFE9352-AC46-4F89-BFCE-3371BBFED8BA}" srcOrd="3" destOrd="0" parTransId="{3EBDBCD6-211F-4155-9509-5F6C3C3406B5}" sibTransId="{96F20683-98DE-4E15-A90A-4CC6E3262307}"/>
    <dgm:cxn modelId="{EE73C0F1-2482-4E29-8B29-ACE1B5B3AA46}" type="presOf" srcId="{4EFE9352-AC46-4F89-BFCE-3371BBFED8BA}" destId="{78185E87-83E1-470C-8B6B-645A24E978A0}" srcOrd="0" destOrd="0" presId="urn:microsoft.com/office/officeart/2005/8/layout/chevron1"/>
    <dgm:cxn modelId="{A614F79E-14B4-4972-8B79-CC504043F63B}" type="presParOf" srcId="{F315DFD6-B45B-47EF-9172-4EEEB0C04633}" destId="{D229D4CB-0B35-4B7F-B66C-082E8FA895CD}" srcOrd="0" destOrd="0" presId="urn:microsoft.com/office/officeart/2005/8/layout/chevron1"/>
    <dgm:cxn modelId="{4289DC9D-0F31-4AF5-B067-2A30183EF2D5}" type="presParOf" srcId="{F315DFD6-B45B-47EF-9172-4EEEB0C04633}" destId="{370B1948-3D21-4D78-BBD8-EEF1D2B08230}" srcOrd="1" destOrd="0" presId="urn:microsoft.com/office/officeart/2005/8/layout/chevron1"/>
    <dgm:cxn modelId="{E42C85F2-31CA-4736-BF72-FBA81D11CA6E}" type="presParOf" srcId="{F315DFD6-B45B-47EF-9172-4EEEB0C04633}" destId="{2B66855A-A118-4395-83C6-D3C4BFB90801}" srcOrd="2" destOrd="0" presId="urn:microsoft.com/office/officeart/2005/8/layout/chevron1"/>
    <dgm:cxn modelId="{B0BC1112-B256-4C39-81F8-AD506080845E}" type="presParOf" srcId="{F315DFD6-B45B-47EF-9172-4EEEB0C04633}" destId="{2676243D-4E90-4364-BA49-2C2E59786693}" srcOrd="3" destOrd="0" presId="urn:microsoft.com/office/officeart/2005/8/layout/chevron1"/>
    <dgm:cxn modelId="{1BD0584E-78C1-44D9-931B-41C57D53802B}" type="presParOf" srcId="{F315DFD6-B45B-47EF-9172-4EEEB0C04633}" destId="{83DB4ED1-64A2-4B62-98BB-6326E25FB43D}" srcOrd="4" destOrd="0" presId="urn:microsoft.com/office/officeart/2005/8/layout/chevron1"/>
    <dgm:cxn modelId="{81D0439C-FC26-46CD-9CC6-82014F3C208A}" type="presParOf" srcId="{F315DFD6-B45B-47EF-9172-4EEEB0C04633}" destId="{81C272D8-9C24-4E13-8721-6E7E8F107DA3}" srcOrd="5" destOrd="0" presId="urn:microsoft.com/office/officeart/2005/8/layout/chevron1"/>
    <dgm:cxn modelId="{70A3137C-0EDE-42AA-AF48-CB571D0DAEA1}" type="presParOf" srcId="{F315DFD6-B45B-47EF-9172-4EEEB0C04633}" destId="{78185E87-83E1-470C-8B6B-645A24E978A0}" srcOrd="6" destOrd="0" presId="urn:microsoft.com/office/officeart/2005/8/layout/chevron1"/>
    <dgm:cxn modelId="{711708DB-9430-4AFC-9AED-5413203411BF}" type="presParOf" srcId="{F315DFD6-B45B-47EF-9172-4EEEB0C04633}" destId="{E721614C-10AC-43C1-8530-0BA995B949F1}" srcOrd="7" destOrd="0" presId="urn:microsoft.com/office/officeart/2005/8/layout/chevron1"/>
    <dgm:cxn modelId="{B6291F66-0814-4CAA-AEB7-8969D2E6C24A}" type="presParOf" srcId="{F315DFD6-B45B-47EF-9172-4EEEB0C04633}" destId="{F146E1A7-68AC-41B7-82FA-EACF5DD996D6}" srcOrd="8" destOrd="0" presId="urn:microsoft.com/office/officeart/2005/8/layout/chevron1"/>
    <dgm:cxn modelId="{C603316A-FDD4-428D-961B-E7CBC1E4BE91}" type="presParOf" srcId="{F315DFD6-B45B-47EF-9172-4EEEB0C04633}" destId="{51E49267-C78D-4300-9AA0-7C1E2E98819E}" srcOrd="9" destOrd="0" presId="urn:microsoft.com/office/officeart/2005/8/layout/chevron1"/>
    <dgm:cxn modelId="{EC0C198E-3149-438B-952E-94F7904FFCD7}" type="presParOf" srcId="{F315DFD6-B45B-47EF-9172-4EEEB0C04633}" destId="{76AA212F-AB4A-4B27-AD17-3D80E11E6F53}"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29D4CB-0B35-4B7F-B66C-082E8FA895CD}">
      <dsp:nvSpPr>
        <dsp:cNvPr id="0" name=""/>
        <dsp:cNvSpPr/>
      </dsp:nvSpPr>
      <dsp:spPr>
        <a:xfrm>
          <a:off x="65312" y="544540"/>
          <a:ext cx="2452631" cy="560677"/>
        </a:xfrm>
        <a:prstGeom prst="chevron">
          <a:avLst/>
        </a:prstGeom>
        <a:gradFill flip="none" rotWithShape="0">
          <a:gsLst>
            <a:gs pos="0">
              <a:schemeClr val="accent2">
                <a:hueOff val="0"/>
                <a:satOff val="0"/>
                <a:lumOff val="0"/>
                <a:shade val="30000"/>
                <a:satMod val="115000"/>
              </a:schemeClr>
            </a:gs>
            <a:gs pos="50000">
              <a:schemeClr val="accent2">
                <a:hueOff val="0"/>
                <a:satOff val="0"/>
                <a:lumOff val="0"/>
                <a:shade val="67500"/>
                <a:satMod val="115000"/>
              </a:schemeClr>
            </a:gs>
            <a:gs pos="100000">
              <a:srgbClr val="FFFF00"/>
            </a:gs>
          </a:gsLst>
          <a:lin ang="10800000" scaled="1"/>
          <a:tileRect/>
        </a:gradFill>
        <a:ln w="6350" cap="flat" cmpd="sng" algn="ctr">
          <a:solidFill>
            <a:schemeClr val="bg1">
              <a:alpha val="50000"/>
            </a:schemeClr>
          </a:solidFill>
          <a:prstDash val="solid"/>
          <a:miter lim="800000"/>
        </a:ln>
        <a:effectLst>
          <a:outerShdw blurRad="355600" dist="33020" dir="3180000" sx="111000" sy="111000" algn="ctr" rotWithShape="0">
            <a:srgbClr val="000000">
              <a:alpha val="21000"/>
            </a:srgbClr>
          </a:outerShdw>
        </a:effectLst>
        <a:scene3d>
          <a:camera prst="orthographicFront">
            <a:rot lat="0" lon="0" rev="0"/>
          </a:camera>
          <a:lightRig rig="brightRoom" dir="t">
            <a:rot lat="0" lon="0" rev="600000"/>
          </a:lightRig>
        </a:scene3d>
        <a:sp3d prstMaterial="metal"/>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b="1" kern="1200">
              <a:latin typeface="Futura Next Medium (Headings)"/>
            </a:rPr>
            <a:t>Sprint 1</a:t>
          </a:r>
        </a:p>
      </dsp:txBody>
      <dsp:txXfrm>
        <a:off x="345651" y="544540"/>
        <a:ext cx="1891954" cy="560677"/>
      </dsp:txXfrm>
    </dsp:sp>
    <dsp:sp modelId="{2B66855A-A118-4395-83C6-D3C4BFB90801}">
      <dsp:nvSpPr>
        <dsp:cNvPr id="0" name=""/>
        <dsp:cNvSpPr/>
      </dsp:nvSpPr>
      <dsp:spPr>
        <a:xfrm>
          <a:off x="2239101" y="535812"/>
          <a:ext cx="2061630" cy="578133"/>
        </a:xfrm>
        <a:prstGeom prst="chevron">
          <a:avLst/>
        </a:prstGeom>
        <a:gradFill flip="none" rotWithShape="0">
          <a:gsLst>
            <a:gs pos="0">
              <a:schemeClr val="accent2">
                <a:hueOff val="0"/>
                <a:satOff val="0"/>
                <a:lumOff val="0"/>
                <a:shade val="30000"/>
                <a:satMod val="115000"/>
              </a:schemeClr>
            </a:gs>
            <a:gs pos="50000">
              <a:schemeClr val="accent2">
                <a:hueOff val="0"/>
                <a:satOff val="0"/>
                <a:lumOff val="0"/>
                <a:shade val="67500"/>
                <a:satMod val="115000"/>
              </a:schemeClr>
            </a:gs>
            <a:gs pos="100000">
              <a:schemeClr val="accent2">
                <a:hueOff val="0"/>
                <a:satOff val="0"/>
                <a:lumOff val="0"/>
                <a:shade val="100000"/>
                <a:satMod val="115000"/>
              </a:schemeClr>
            </a:gs>
          </a:gsLst>
          <a:lin ang="10800000" scaled="1"/>
          <a:tileRect/>
        </a:gradFill>
        <a:ln w="6350" cap="flat" cmpd="sng" algn="ctr">
          <a:solidFill>
            <a:schemeClr val="bg1">
              <a:alpha val="50000"/>
            </a:schemeClr>
          </a:solidFill>
          <a:prstDash val="solid"/>
          <a:miter lim="800000"/>
        </a:ln>
        <a:effectLst>
          <a:outerShdw blurRad="355600" dist="33020" dir="3180000" sx="111000" sy="111000" algn="ctr" rotWithShape="0">
            <a:srgbClr val="000000">
              <a:alpha val="21000"/>
            </a:srgbClr>
          </a:outerShdw>
        </a:effectLst>
        <a:scene3d>
          <a:camera prst="orthographicFront">
            <a:rot lat="0" lon="0" rev="0"/>
          </a:camera>
          <a:lightRig rig="brightRoom" dir="t">
            <a:rot lat="0" lon="0" rev="600000"/>
          </a:lightRig>
        </a:scene3d>
        <a:sp3d prstMaterial="metal"/>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b="1" kern="1200">
              <a:latin typeface="Futura Next Medium (Headings)"/>
            </a:rPr>
            <a:t>Sprint 2</a:t>
          </a:r>
        </a:p>
      </dsp:txBody>
      <dsp:txXfrm>
        <a:off x="2528168" y="535812"/>
        <a:ext cx="1483497" cy="578133"/>
      </dsp:txXfrm>
    </dsp:sp>
    <dsp:sp modelId="{83DB4ED1-64A2-4B62-98BB-6326E25FB43D}">
      <dsp:nvSpPr>
        <dsp:cNvPr id="0" name=""/>
        <dsp:cNvSpPr/>
      </dsp:nvSpPr>
      <dsp:spPr>
        <a:xfrm>
          <a:off x="4007654" y="553058"/>
          <a:ext cx="1939055" cy="560677"/>
        </a:xfrm>
        <a:prstGeom prst="chevron">
          <a:avLst/>
        </a:prstGeom>
        <a:gradFill flip="none" rotWithShape="0">
          <a:gsLst>
            <a:gs pos="0">
              <a:srgbClr val="00B0F0"/>
            </a:gs>
            <a:gs pos="50000">
              <a:schemeClr val="accent2">
                <a:hueOff val="0"/>
                <a:satOff val="0"/>
                <a:lumOff val="0"/>
                <a:shade val="67500"/>
                <a:satMod val="115000"/>
              </a:schemeClr>
            </a:gs>
            <a:gs pos="100000">
              <a:schemeClr val="accent2">
                <a:lumMod val="75000"/>
              </a:schemeClr>
            </a:gs>
          </a:gsLst>
          <a:lin ang="10800000" scaled="1"/>
          <a:tileRect/>
        </a:gradFill>
        <a:ln w="6350" cap="flat" cmpd="sng" algn="ctr">
          <a:solidFill>
            <a:schemeClr val="bg1">
              <a:alpha val="50000"/>
            </a:schemeClr>
          </a:solidFill>
          <a:prstDash val="solid"/>
          <a:miter lim="800000"/>
        </a:ln>
        <a:effectLst>
          <a:outerShdw blurRad="355600" dist="33020" dir="3180000" sx="111000" sy="111000" algn="ctr" rotWithShape="0">
            <a:srgbClr val="000000">
              <a:alpha val="21000"/>
            </a:srgbClr>
          </a:outerShdw>
        </a:effectLst>
        <a:scene3d>
          <a:camera prst="orthographicFront">
            <a:rot lat="0" lon="0" rev="0"/>
          </a:camera>
          <a:lightRig rig="brightRoom" dir="t">
            <a:rot lat="0" lon="0" rev="600000"/>
          </a:lightRig>
        </a:scene3d>
        <a:sp3d prstMaterial="metal"/>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b="1" kern="1200">
              <a:latin typeface="Futura Next Medium (Headings)"/>
            </a:rPr>
            <a:t>Sprint 3</a:t>
          </a:r>
        </a:p>
      </dsp:txBody>
      <dsp:txXfrm>
        <a:off x="4287993" y="553058"/>
        <a:ext cx="1378378" cy="560677"/>
      </dsp:txXfrm>
    </dsp:sp>
    <dsp:sp modelId="{78185E87-83E1-470C-8B6B-645A24E978A0}">
      <dsp:nvSpPr>
        <dsp:cNvPr id="0" name=""/>
        <dsp:cNvSpPr/>
      </dsp:nvSpPr>
      <dsp:spPr>
        <a:xfrm>
          <a:off x="5599590" y="556995"/>
          <a:ext cx="2153405" cy="559274"/>
        </a:xfrm>
        <a:prstGeom prst="chevron">
          <a:avLst/>
        </a:prstGeom>
        <a:gradFill flip="none" rotWithShape="0">
          <a:gsLst>
            <a:gs pos="0">
              <a:schemeClr val="accent3">
                <a:hueOff val="0"/>
                <a:satOff val="0"/>
                <a:lumOff val="0"/>
                <a:shade val="30000"/>
                <a:satMod val="115000"/>
              </a:schemeClr>
            </a:gs>
            <a:gs pos="50000">
              <a:schemeClr val="accent3">
                <a:hueOff val="0"/>
                <a:satOff val="0"/>
                <a:lumOff val="0"/>
                <a:shade val="67500"/>
                <a:satMod val="115000"/>
              </a:schemeClr>
            </a:gs>
            <a:gs pos="100000">
              <a:schemeClr val="accent3">
                <a:hueOff val="0"/>
                <a:satOff val="0"/>
                <a:lumOff val="0"/>
                <a:shade val="100000"/>
                <a:satMod val="115000"/>
              </a:schemeClr>
            </a:gs>
          </a:gsLst>
          <a:lin ang="10800000" scaled="1"/>
          <a:tileRect/>
        </a:gradFill>
        <a:ln w="6350" cap="flat" cmpd="sng" algn="ctr">
          <a:solidFill>
            <a:schemeClr val="bg1">
              <a:alpha val="50000"/>
            </a:schemeClr>
          </a:solidFill>
          <a:prstDash val="solid"/>
          <a:miter lim="800000"/>
        </a:ln>
        <a:effectLst>
          <a:outerShdw blurRad="355600" dist="33020" dir="3180000" sx="111000" sy="111000" algn="ctr" rotWithShape="0">
            <a:srgbClr val="000000">
              <a:alpha val="21000"/>
            </a:srgbClr>
          </a:outerShdw>
        </a:effectLst>
        <a:scene3d>
          <a:camera prst="orthographicFront">
            <a:rot lat="0" lon="0" rev="0"/>
          </a:camera>
          <a:lightRig rig="brightRoom" dir="t">
            <a:rot lat="0" lon="0" rev="600000"/>
          </a:lightRig>
        </a:scene3d>
        <a:sp3d prstMaterial="metal"/>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b="1" kern="1200">
              <a:latin typeface="Futura Next Medium (Headings)"/>
            </a:rPr>
            <a:t>Sprint 4</a:t>
          </a:r>
        </a:p>
      </dsp:txBody>
      <dsp:txXfrm>
        <a:off x="5879227" y="556995"/>
        <a:ext cx="1594131" cy="559274"/>
      </dsp:txXfrm>
    </dsp:sp>
    <dsp:sp modelId="{F146E1A7-68AC-41B7-82FA-EACF5DD996D6}">
      <dsp:nvSpPr>
        <dsp:cNvPr id="0" name=""/>
        <dsp:cNvSpPr/>
      </dsp:nvSpPr>
      <dsp:spPr>
        <a:xfrm>
          <a:off x="7402099" y="563794"/>
          <a:ext cx="2255334" cy="559274"/>
        </a:xfrm>
        <a:prstGeom prst="chevron">
          <a:avLst/>
        </a:prstGeom>
        <a:gradFill flip="none" rotWithShape="0">
          <a:gsLst>
            <a:gs pos="0">
              <a:schemeClr val="accent4">
                <a:hueOff val="0"/>
                <a:satOff val="0"/>
                <a:lumOff val="0"/>
                <a:shade val="30000"/>
                <a:satMod val="115000"/>
              </a:schemeClr>
            </a:gs>
            <a:gs pos="50000">
              <a:schemeClr val="accent4">
                <a:hueOff val="0"/>
                <a:satOff val="0"/>
                <a:lumOff val="0"/>
                <a:shade val="67500"/>
                <a:satMod val="115000"/>
              </a:schemeClr>
            </a:gs>
            <a:gs pos="100000">
              <a:schemeClr val="accent4">
                <a:hueOff val="0"/>
                <a:satOff val="0"/>
                <a:lumOff val="0"/>
                <a:shade val="100000"/>
                <a:satMod val="115000"/>
              </a:schemeClr>
            </a:gs>
          </a:gsLst>
          <a:lin ang="10800000" scaled="1"/>
          <a:tileRect/>
        </a:gradFill>
        <a:ln w="6350" cap="flat" cmpd="sng" algn="ctr">
          <a:solidFill>
            <a:schemeClr val="bg1">
              <a:alpha val="50000"/>
            </a:schemeClr>
          </a:solidFill>
          <a:prstDash val="solid"/>
          <a:miter lim="800000"/>
        </a:ln>
        <a:effectLst>
          <a:outerShdw blurRad="355600" dist="33020" dir="3180000" sx="111000" sy="111000" algn="ctr" rotWithShape="0">
            <a:srgbClr val="000000">
              <a:alpha val="21000"/>
            </a:srgbClr>
          </a:outerShdw>
        </a:effectLst>
        <a:scene3d>
          <a:camera prst="orthographicFront">
            <a:rot lat="0" lon="0" rev="0"/>
          </a:camera>
          <a:lightRig rig="brightRoom" dir="t">
            <a:rot lat="0" lon="0" rev="600000"/>
          </a:lightRig>
        </a:scene3d>
        <a:sp3d prstMaterial="metal"/>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b="1" kern="1200">
              <a:latin typeface="Futura Next Medium (Headings)"/>
            </a:rPr>
            <a:t>Sprint 5</a:t>
          </a:r>
          <a:endParaRPr lang="en-US" sz="2300" kern="1200">
            <a:latin typeface="Futura Next Medium (Headings)"/>
          </a:endParaRPr>
        </a:p>
      </dsp:txBody>
      <dsp:txXfrm>
        <a:off x="7681736" y="563794"/>
        <a:ext cx="1696060" cy="559274"/>
      </dsp:txXfrm>
    </dsp:sp>
    <dsp:sp modelId="{76AA212F-AB4A-4B27-AD17-3D80E11E6F53}">
      <dsp:nvSpPr>
        <dsp:cNvPr id="0" name=""/>
        <dsp:cNvSpPr/>
      </dsp:nvSpPr>
      <dsp:spPr>
        <a:xfrm>
          <a:off x="9279886" y="579287"/>
          <a:ext cx="2293232" cy="529397"/>
        </a:xfrm>
        <a:prstGeom prst="chevron">
          <a:avLst/>
        </a:prstGeom>
        <a:gradFill flip="none" rotWithShape="0">
          <a:gsLst>
            <a:gs pos="0">
              <a:schemeClr val="accent6">
                <a:hueOff val="0"/>
                <a:satOff val="0"/>
                <a:lumOff val="0"/>
                <a:shade val="30000"/>
                <a:satMod val="115000"/>
              </a:schemeClr>
            </a:gs>
            <a:gs pos="50000">
              <a:schemeClr val="accent6">
                <a:hueOff val="0"/>
                <a:satOff val="0"/>
                <a:lumOff val="0"/>
                <a:shade val="67500"/>
                <a:satMod val="115000"/>
              </a:schemeClr>
            </a:gs>
            <a:gs pos="100000">
              <a:schemeClr val="accent6">
                <a:hueOff val="0"/>
                <a:satOff val="0"/>
                <a:lumOff val="0"/>
                <a:shade val="100000"/>
                <a:satMod val="115000"/>
              </a:schemeClr>
            </a:gs>
          </a:gsLst>
          <a:lin ang="10800000" scaled="1"/>
          <a:tileRect/>
        </a:gradFill>
        <a:ln w="6350" cap="flat" cmpd="sng" algn="ctr">
          <a:solidFill>
            <a:schemeClr val="bg1">
              <a:alpha val="50000"/>
            </a:schemeClr>
          </a:solidFill>
          <a:prstDash val="solid"/>
          <a:miter lim="800000"/>
        </a:ln>
        <a:effectLst>
          <a:outerShdw blurRad="355600" dist="33020" dir="3180000" sx="111000" sy="111000" algn="ctr" rotWithShape="0">
            <a:srgbClr val="000000">
              <a:alpha val="21000"/>
            </a:srgbClr>
          </a:outerShdw>
        </a:effectLst>
        <a:scene3d>
          <a:camera prst="orthographicFront">
            <a:rot lat="0" lon="0" rev="0"/>
          </a:camera>
          <a:lightRig rig="brightRoom" dir="t">
            <a:rot lat="0" lon="0" rev="600000"/>
          </a:lightRig>
        </a:scene3d>
        <a:sp3d prstMaterial="metal"/>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b="1" kern="1200">
              <a:latin typeface="Futura Next Medium (Headings)"/>
            </a:rPr>
            <a:t>Sprint 6 &amp; 7</a:t>
          </a:r>
        </a:p>
      </dsp:txBody>
      <dsp:txXfrm>
        <a:off x="9544585" y="579287"/>
        <a:ext cx="1763835" cy="529397"/>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5E476F-F270-42D6-B8CA-2AC2DD0B992C}" type="datetimeFigureOut">
              <a:rPr lang="en-IN" smtClean="0"/>
              <a:t>19-02-2023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3F1781-21C2-485B-8991-7A3F39CD6239}" type="slidenum">
              <a:rPr lang="en-IN" smtClean="0"/>
              <a:t>‹#›</a:t>
            </a:fld>
            <a:endParaRPr lang="en-IN"/>
          </a:p>
        </p:txBody>
      </p:sp>
    </p:spTree>
    <p:extLst>
      <p:ext uri="{BB962C8B-B14F-4D97-AF65-F5344CB8AC3E}">
        <p14:creationId xmlns:p14="http://schemas.microsoft.com/office/powerpoint/2010/main" val="134991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98D17C-A7EE-D345-89E6-D3D1C299CC23}" type="slidenum">
              <a:rPr kumimoji="0" lang="en-US" sz="1200" b="0" i="0" u="none" strike="noStrike" kern="1200" cap="none" spc="0" normalizeH="0" baseline="0" noProof="0" smtClean="0">
                <a:ln>
                  <a:noFill/>
                </a:ln>
                <a:solidFill>
                  <a:prstClr val="black"/>
                </a:solidFill>
                <a:effectLst/>
                <a:uLnTx/>
                <a:uFillTx/>
                <a:latin typeface="Futura Next Book" panose="020B0502020204020303" pitchFamily="34"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Futura Next Book" panose="020B0502020204020303" pitchFamily="34" charset="77"/>
              <a:ea typeface="+mn-ea"/>
              <a:cs typeface="+mn-cs"/>
            </a:endParaRPr>
          </a:p>
        </p:txBody>
      </p:sp>
    </p:spTree>
    <p:extLst>
      <p:ext uri="{BB962C8B-B14F-4D97-AF65-F5344CB8AC3E}">
        <p14:creationId xmlns:p14="http://schemas.microsoft.com/office/powerpoint/2010/main" val="3131335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69AD6-5FA4-1FB4-35D2-9A85ECA71AF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0CEC812-F5F2-A389-A3F9-5A1C135819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ED12941-1C2B-9CA4-CA38-AD67F10C1397}"/>
              </a:ext>
            </a:extLst>
          </p:cNvPr>
          <p:cNvSpPr>
            <a:spLocks noGrp="1"/>
          </p:cNvSpPr>
          <p:nvPr>
            <p:ph type="dt" sz="half" idx="10"/>
          </p:nvPr>
        </p:nvSpPr>
        <p:spPr/>
        <p:txBody>
          <a:bodyPr/>
          <a:lstStyle/>
          <a:p>
            <a:fld id="{E9578F56-B5F5-42DD-AE3C-6A9DC27738F0}" type="datetimeFigureOut">
              <a:rPr lang="en-IN" smtClean="0"/>
              <a:t>19-02-2023</a:t>
            </a:fld>
            <a:endParaRPr lang="en-IN"/>
          </a:p>
        </p:txBody>
      </p:sp>
      <p:sp>
        <p:nvSpPr>
          <p:cNvPr id="5" name="Footer Placeholder 4">
            <a:extLst>
              <a:ext uri="{FF2B5EF4-FFF2-40B4-BE49-F238E27FC236}">
                <a16:creationId xmlns:a16="http://schemas.microsoft.com/office/drawing/2014/main" id="{4209C320-AB3F-6C79-13D5-1A75B90C361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A13D97D-4FE2-8A75-D6D5-25301A8FEB46}"/>
              </a:ext>
            </a:extLst>
          </p:cNvPr>
          <p:cNvSpPr>
            <a:spLocks noGrp="1"/>
          </p:cNvSpPr>
          <p:nvPr>
            <p:ph type="sldNum" sz="quarter" idx="12"/>
          </p:nvPr>
        </p:nvSpPr>
        <p:spPr/>
        <p:txBody>
          <a:bodyPr/>
          <a:lstStyle/>
          <a:p>
            <a:fld id="{C6F00B69-2E60-441A-B8AB-421E8A3F5A36}" type="slidenum">
              <a:rPr lang="en-IN" smtClean="0"/>
              <a:t>‹#›</a:t>
            </a:fld>
            <a:endParaRPr lang="en-IN"/>
          </a:p>
        </p:txBody>
      </p:sp>
    </p:spTree>
    <p:extLst>
      <p:ext uri="{BB962C8B-B14F-4D97-AF65-F5344CB8AC3E}">
        <p14:creationId xmlns:p14="http://schemas.microsoft.com/office/powerpoint/2010/main" val="30458025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56948-014E-705E-6061-C6EC4B229D6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364ABD5-10E3-AEE6-7B2F-F87C751C58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05A8B6F-2FFC-0956-EACE-42A227610DA7}"/>
              </a:ext>
            </a:extLst>
          </p:cNvPr>
          <p:cNvSpPr>
            <a:spLocks noGrp="1"/>
          </p:cNvSpPr>
          <p:nvPr>
            <p:ph type="dt" sz="half" idx="10"/>
          </p:nvPr>
        </p:nvSpPr>
        <p:spPr/>
        <p:txBody>
          <a:bodyPr/>
          <a:lstStyle/>
          <a:p>
            <a:fld id="{E9578F56-B5F5-42DD-AE3C-6A9DC27738F0}" type="datetimeFigureOut">
              <a:rPr lang="en-IN" smtClean="0"/>
              <a:t>19-02-2023</a:t>
            </a:fld>
            <a:endParaRPr lang="en-IN"/>
          </a:p>
        </p:txBody>
      </p:sp>
      <p:sp>
        <p:nvSpPr>
          <p:cNvPr id="5" name="Footer Placeholder 4">
            <a:extLst>
              <a:ext uri="{FF2B5EF4-FFF2-40B4-BE49-F238E27FC236}">
                <a16:creationId xmlns:a16="http://schemas.microsoft.com/office/drawing/2014/main" id="{5676558E-56D5-86C5-48EE-EB26FA00AF2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AD93CED-9786-1BDA-6BC5-6D83C8DCD012}"/>
              </a:ext>
            </a:extLst>
          </p:cNvPr>
          <p:cNvSpPr>
            <a:spLocks noGrp="1"/>
          </p:cNvSpPr>
          <p:nvPr>
            <p:ph type="sldNum" sz="quarter" idx="12"/>
          </p:nvPr>
        </p:nvSpPr>
        <p:spPr/>
        <p:txBody>
          <a:bodyPr/>
          <a:lstStyle/>
          <a:p>
            <a:fld id="{C6F00B69-2E60-441A-B8AB-421E8A3F5A36}" type="slidenum">
              <a:rPr lang="en-IN" smtClean="0"/>
              <a:t>‹#›</a:t>
            </a:fld>
            <a:endParaRPr lang="en-IN"/>
          </a:p>
        </p:txBody>
      </p:sp>
    </p:spTree>
    <p:extLst>
      <p:ext uri="{BB962C8B-B14F-4D97-AF65-F5344CB8AC3E}">
        <p14:creationId xmlns:p14="http://schemas.microsoft.com/office/powerpoint/2010/main" val="906187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4B5EBE-DE9E-6875-C7FC-774EDC54EFB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015370D-A3E1-7C20-0256-C3744D8170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C3E1E4B-5732-72CD-379E-C1956791EAEB}"/>
              </a:ext>
            </a:extLst>
          </p:cNvPr>
          <p:cNvSpPr>
            <a:spLocks noGrp="1"/>
          </p:cNvSpPr>
          <p:nvPr>
            <p:ph type="dt" sz="half" idx="10"/>
          </p:nvPr>
        </p:nvSpPr>
        <p:spPr/>
        <p:txBody>
          <a:bodyPr/>
          <a:lstStyle/>
          <a:p>
            <a:fld id="{E9578F56-B5F5-42DD-AE3C-6A9DC27738F0}" type="datetimeFigureOut">
              <a:rPr lang="en-IN" smtClean="0"/>
              <a:t>19-02-2023</a:t>
            </a:fld>
            <a:endParaRPr lang="en-IN"/>
          </a:p>
        </p:txBody>
      </p:sp>
      <p:sp>
        <p:nvSpPr>
          <p:cNvPr id="5" name="Footer Placeholder 4">
            <a:extLst>
              <a:ext uri="{FF2B5EF4-FFF2-40B4-BE49-F238E27FC236}">
                <a16:creationId xmlns:a16="http://schemas.microsoft.com/office/drawing/2014/main" id="{DC86C007-371B-FCE1-1026-A6D362A4D87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37BFC8-0CA6-DD4F-383C-B56C995785EF}"/>
              </a:ext>
            </a:extLst>
          </p:cNvPr>
          <p:cNvSpPr>
            <a:spLocks noGrp="1"/>
          </p:cNvSpPr>
          <p:nvPr>
            <p:ph type="sldNum" sz="quarter" idx="12"/>
          </p:nvPr>
        </p:nvSpPr>
        <p:spPr/>
        <p:txBody>
          <a:bodyPr/>
          <a:lstStyle/>
          <a:p>
            <a:fld id="{C6F00B69-2E60-441A-B8AB-421E8A3F5A36}" type="slidenum">
              <a:rPr lang="en-IN" smtClean="0"/>
              <a:t>‹#›</a:t>
            </a:fld>
            <a:endParaRPr lang="en-IN"/>
          </a:p>
        </p:txBody>
      </p:sp>
    </p:spTree>
    <p:extLst>
      <p:ext uri="{BB962C8B-B14F-4D97-AF65-F5344CB8AC3E}">
        <p14:creationId xmlns:p14="http://schemas.microsoft.com/office/powerpoint/2010/main" val="3641067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5810C-43C0-3456-2A93-B96EDC3C372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72D9D4C-4AAA-129B-EEAE-D2123280F8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0CD8FE4-A30B-FE2B-B41C-E00642218A0E}"/>
              </a:ext>
            </a:extLst>
          </p:cNvPr>
          <p:cNvSpPr>
            <a:spLocks noGrp="1"/>
          </p:cNvSpPr>
          <p:nvPr>
            <p:ph type="dt" sz="half" idx="10"/>
          </p:nvPr>
        </p:nvSpPr>
        <p:spPr/>
        <p:txBody>
          <a:bodyPr/>
          <a:lstStyle/>
          <a:p>
            <a:fld id="{E9578F56-B5F5-42DD-AE3C-6A9DC27738F0}" type="datetimeFigureOut">
              <a:rPr lang="en-IN" smtClean="0"/>
              <a:t>19-02-2023</a:t>
            </a:fld>
            <a:endParaRPr lang="en-IN"/>
          </a:p>
        </p:txBody>
      </p:sp>
      <p:sp>
        <p:nvSpPr>
          <p:cNvPr id="5" name="Footer Placeholder 4">
            <a:extLst>
              <a:ext uri="{FF2B5EF4-FFF2-40B4-BE49-F238E27FC236}">
                <a16:creationId xmlns:a16="http://schemas.microsoft.com/office/drawing/2014/main" id="{E4DA2F05-A3DD-A9CC-22C4-18BFDB48E1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38188DC-5D59-2F05-A63F-6F23B1EF037E}"/>
              </a:ext>
            </a:extLst>
          </p:cNvPr>
          <p:cNvSpPr>
            <a:spLocks noGrp="1"/>
          </p:cNvSpPr>
          <p:nvPr>
            <p:ph type="sldNum" sz="quarter" idx="12"/>
          </p:nvPr>
        </p:nvSpPr>
        <p:spPr/>
        <p:txBody>
          <a:bodyPr/>
          <a:lstStyle/>
          <a:p>
            <a:fld id="{C6F00B69-2E60-441A-B8AB-421E8A3F5A36}" type="slidenum">
              <a:rPr lang="en-IN" smtClean="0"/>
              <a:t>‹#›</a:t>
            </a:fld>
            <a:endParaRPr lang="en-IN"/>
          </a:p>
        </p:txBody>
      </p:sp>
    </p:spTree>
    <p:extLst>
      <p:ext uri="{BB962C8B-B14F-4D97-AF65-F5344CB8AC3E}">
        <p14:creationId xmlns:p14="http://schemas.microsoft.com/office/powerpoint/2010/main" val="220674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DEB1E-3C52-1749-89FE-9976D2EFFB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F160C63-8305-6445-F640-BCA4918F4D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9EBBC1-DE50-552F-4289-47BFFD93A714}"/>
              </a:ext>
            </a:extLst>
          </p:cNvPr>
          <p:cNvSpPr>
            <a:spLocks noGrp="1"/>
          </p:cNvSpPr>
          <p:nvPr>
            <p:ph type="dt" sz="half" idx="10"/>
          </p:nvPr>
        </p:nvSpPr>
        <p:spPr/>
        <p:txBody>
          <a:bodyPr/>
          <a:lstStyle/>
          <a:p>
            <a:fld id="{E9578F56-B5F5-42DD-AE3C-6A9DC27738F0}" type="datetimeFigureOut">
              <a:rPr lang="en-IN" smtClean="0"/>
              <a:t>19-02-2023</a:t>
            </a:fld>
            <a:endParaRPr lang="en-IN"/>
          </a:p>
        </p:txBody>
      </p:sp>
      <p:sp>
        <p:nvSpPr>
          <p:cNvPr id="5" name="Footer Placeholder 4">
            <a:extLst>
              <a:ext uri="{FF2B5EF4-FFF2-40B4-BE49-F238E27FC236}">
                <a16:creationId xmlns:a16="http://schemas.microsoft.com/office/drawing/2014/main" id="{8558D483-AA7C-E55F-1243-1233E024EF4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9CF4F6-6785-FB56-4D12-F9700F892CE0}"/>
              </a:ext>
            </a:extLst>
          </p:cNvPr>
          <p:cNvSpPr>
            <a:spLocks noGrp="1"/>
          </p:cNvSpPr>
          <p:nvPr>
            <p:ph type="sldNum" sz="quarter" idx="12"/>
          </p:nvPr>
        </p:nvSpPr>
        <p:spPr/>
        <p:txBody>
          <a:bodyPr/>
          <a:lstStyle/>
          <a:p>
            <a:fld id="{C6F00B69-2E60-441A-B8AB-421E8A3F5A36}" type="slidenum">
              <a:rPr lang="en-IN" smtClean="0"/>
              <a:t>‹#›</a:t>
            </a:fld>
            <a:endParaRPr lang="en-IN"/>
          </a:p>
        </p:txBody>
      </p:sp>
    </p:spTree>
    <p:extLst>
      <p:ext uri="{BB962C8B-B14F-4D97-AF65-F5344CB8AC3E}">
        <p14:creationId xmlns:p14="http://schemas.microsoft.com/office/powerpoint/2010/main" val="184551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90600-F9D3-A922-5E0E-5B9CE4694C8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CF70F4C-D1FE-E3FA-75F7-9AAC3DCA82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500F904-34DD-BBD4-CE36-49D8A2B12B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B86A184-90E1-E96F-9DAB-339A3EDF6E23}"/>
              </a:ext>
            </a:extLst>
          </p:cNvPr>
          <p:cNvSpPr>
            <a:spLocks noGrp="1"/>
          </p:cNvSpPr>
          <p:nvPr>
            <p:ph type="dt" sz="half" idx="10"/>
          </p:nvPr>
        </p:nvSpPr>
        <p:spPr/>
        <p:txBody>
          <a:bodyPr/>
          <a:lstStyle/>
          <a:p>
            <a:fld id="{E9578F56-B5F5-42DD-AE3C-6A9DC27738F0}" type="datetimeFigureOut">
              <a:rPr lang="en-IN" smtClean="0"/>
              <a:t>19-02-2023</a:t>
            </a:fld>
            <a:endParaRPr lang="en-IN"/>
          </a:p>
        </p:txBody>
      </p:sp>
      <p:sp>
        <p:nvSpPr>
          <p:cNvPr id="6" name="Footer Placeholder 5">
            <a:extLst>
              <a:ext uri="{FF2B5EF4-FFF2-40B4-BE49-F238E27FC236}">
                <a16:creationId xmlns:a16="http://schemas.microsoft.com/office/drawing/2014/main" id="{01D44D4A-3869-8235-BB42-04A0B78DB27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4B9137E-A0A2-D5B3-20F3-EAF5EEA1816A}"/>
              </a:ext>
            </a:extLst>
          </p:cNvPr>
          <p:cNvSpPr>
            <a:spLocks noGrp="1"/>
          </p:cNvSpPr>
          <p:nvPr>
            <p:ph type="sldNum" sz="quarter" idx="12"/>
          </p:nvPr>
        </p:nvSpPr>
        <p:spPr/>
        <p:txBody>
          <a:bodyPr/>
          <a:lstStyle/>
          <a:p>
            <a:fld id="{C6F00B69-2E60-441A-B8AB-421E8A3F5A36}" type="slidenum">
              <a:rPr lang="en-IN" smtClean="0"/>
              <a:t>‹#›</a:t>
            </a:fld>
            <a:endParaRPr lang="en-IN"/>
          </a:p>
        </p:txBody>
      </p:sp>
    </p:spTree>
    <p:extLst>
      <p:ext uri="{BB962C8B-B14F-4D97-AF65-F5344CB8AC3E}">
        <p14:creationId xmlns:p14="http://schemas.microsoft.com/office/powerpoint/2010/main" val="4065372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0E420-EDF2-6D5C-894B-E4AF5F9ECF2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E759978-1BAC-AE14-01EE-7FCBA69C85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D21B6D-5A6E-4121-E7D2-9DAB7E8CBC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729A703-F24A-810A-8B7B-5A5E9951B3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135E08-10DB-75A5-8172-A84D804E0B3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89BEC51-9CB0-A7E4-CECF-82088EBDBD20}"/>
              </a:ext>
            </a:extLst>
          </p:cNvPr>
          <p:cNvSpPr>
            <a:spLocks noGrp="1"/>
          </p:cNvSpPr>
          <p:nvPr>
            <p:ph type="dt" sz="half" idx="10"/>
          </p:nvPr>
        </p:nvSpPr>
        <p:spPr/>
        <p:txBody>
          <a:bodyPr/>
          <a:lstStyle/>
          <a:p>
            <a:fld id="{E9578F56-B5F5-42DD-AE3C-6A9DC27738F0}" type="datetimeFigureOut">
              <a:rPr lang="en-IN" smtClean="0"/>
              <a:t>19-02-2023</a:t>
            </a:fld>
            <a:endParaRPr lang="en-IN"/>
          </a:p>
        </p:txBody>
      </p:sp>
      <p:sp>
        <p:nvSpPr>
          <p:cNvPr id="8" name="Footer Placeholder 7">
            <a:extLst>
              <a:ext uri="{FF2B5EF4-FFF2-40B4-BE49-F238E27FC236}">
                <a16:creationId xmlns:a16="http://schemas.microsoft.com/office/drawing/2014/main" id="{6A40DD8F-ED76-D781-EE67-41BCAC74934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FA6925C-CED2-03FC-76DC-C09A40A015E4}"/>
              </a:ext>
            </a:extLst>
          </p:cNvPr>
          <p:cNvSpPr>
            <a:spLocks noGrp="1"/>
          </p:cNvSpPr>
          <p:nvPr>
            <p:ph type="sldNum" sz="quarter" idx="12"/>
          </p:nvPr>
        </p:nvSpPr>
        <p:spPr/>
        <p:txBody>
          <a:bodyPr/>
          <a:lstStyle/>
          <a:p>
            <a:fld id="{C6F00B69-2E60-441A-B8AB-421E8A3F5A36}" type="slidenum">
              <a:rPr lang="en-IN" smtClean="0"/>
              <a:t>‹#›</a:t>
            </a:fld>
            <a:endParaRPr lang="en-IN"/>
          </a:p>
        </p:txBody>
      </p:sp>
    </p:spTree>
    <p:extLst>
      <p:ext uri="{BB962C8B-B14F-4D97-AF65-F5344CB8AC3E}">
        <p14:creationId xmlns:p14="http://schemas.microsoft.com/office/powerpoint/2010/main" val="18066190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33072-4126-1841-EE7C-69F910C7558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7CB2937-DB2C-5956-C0B4-7A7D8BE20CB7}"/>
              </a:ext>
            </a:extLst>
          </p:cNvPr>
          <p:cNvSpPr>
            <a:spLocks noGrp="1"/>
          </p:cNvSpPr>
          <p:nvPr>
            <p:ph type="dt" sz="half" idx="10"/>
          </p:nvPr>
        </p:nvSpPr>
        <p:spPr/>
        <p:txBody>
          <a:bodyPr/>
          <a:lstStyle/>
          <a:p>
            <a:fld id="{E9578F56-B5F5-42DD-AE3C-6A9DC27738F0}" type="datetimeFigureOut">
              <a:rPr lang="en-IN" smtClean="0"/>
              <a:t>19-02-2023</a:t>
            </a:fld>
            <a:endParaRPr lang="en-IN"/>
          </a:p>
        </p:txBody>
      </p:sp>
      <p:sp>
        <p:nvSpPr>
          <p:cNvPr id="4" name="Footer Placeholder 3">
            <a:extLst>
              <a:ext uri="{FF2B5EF4-FFF2-40B4-BE49-F238E27FC236}">
                <a16:creationId xmlns:a16="http://schemas.microsoft.com/office/drawing/2014/main" id="{C59C9BDA-6438-82B7-7710-C0A3C936736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56FD7AD-A391-61BE-5FBB-E2C1C41C2312}"/>
              </a:ext>
            </a:extLst>
          </p:cNvPr>
          <p:cNvSpPr>
            <a:spLocks noGrp="1"/>
          </p:cNvSpPr>
          <p:nvPr>
            <p:ph type="sldNum" sz="quarter" idx="12"/>
          </p:nvPr>
        </p:nvSpPr>
        <p:spPr/>
        <p:txBody>
          <a:bodyPr/>
          <a:lstStyle/>
          <a:p>
            <a:fld id="{C6F00B69-2E60-441A-B8AB-421E8A3F5A36}" type="slidenum">
              <a:rPr lang="en-IN" smtClean="0"/>
              <a:t>‹#›</a:t>
            </a:fld>
            <a:endParaRPr lang="en-IN"/>
          </a:p>
        </p:txBody>
      </p:sp>
    </p:spTree>
    <p:extLst>
      <p:ext uri="{BB962C8B-B14F-4D97-AF65-F5344CB8AC3E}">
        <p14:creationId xmlns:p14="http://schemas.microsoft.com/office/powerpoint/2010/main" val="523028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26C3AC-DEE6-FC9F-4294-92519A97A963}"/>
              </a:ext>
            </a:extLst>
          </p:cNvPr>
          <p:cNvSpPr>
            <a:spLocks noGrp="1"/>
          </p:cNvSpPr>
          <p:nvPr>
            <p:ph type="dt" sz="half" idx="10"/>
          </p:nvPr>
        </p:nvSpPr>
        <p:spPr/>
        <p:txBody>
          <a:bodyPr/>
          <a:lstStyle/>
          <a:p>
            <a:fld id="{E9578F56-B5F5-42DD-AE3C-6A9DC27738F0}" type="datetimeFigureOut">
              <a:rPr lang="en-IN" smtClean="0"/>
              <a:t>19-02-2023</a:t>
            </a:fld>
            <a:endParaRPr lang="en-IN"/>
          </a:p>
        </p:txBody>
      </p:sp>
      <p:sp>
        <p:nvSpPr>
          <p:cNvPr id="3" name="Footer Placeholder 2">
            <a:extLst>
              <a:ext uri="{FF2B5EF4-FFF2-40B4-BE49-F238E27FC236}">
                <a16:creationId xmlns:a16="http://schemas.microsoft.com/office/drawing/2014/main" id="{3029AD7C-2B80-EB7B-7945-BC36618D6EC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9F52E32-5DCD-9DE1-B8F5-C5B1C2EB41BC}"/>
              </a:ext>
            </a:extLst>
          </p:cNvPr>
          <p:cNvSpPr>
            <a:spLocks noGrp="1"/>
          </p:cNvSpPr>
          <p:nvPr>
            <p:ph type="sldNum" sz="quarter" idx="12"/>
          </p:nvPr>
        </p:nvSpPr>
        <p:spPr/>
        <p:txBody>
          <a:bodyPr/>
          <a:lstStyle/>
          <a:p>
            <a:fld id="{C6F00B69-2E60-441A-B8AB-421E8A3F5A36}" type="slidenum">
              <a:rPr lang="en-IN" smtClean="0"/>
              <a:t>‹#›</a:t>
            </a:fld>
            <a:endParaRPr lang="en-IN"/>
          </a:p>
        </p:txBody>
      </p:sp>
    </p:spTree>
    <p:extLst>
      <p:ext uri="{BB962C8B-B14F-4D97-AF65-F5344CB8AC3E}">
        <p14:creationId xmlns:p14="http://schemas.microsoft.com/office/powerpoint/2010/main" val="3898977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86ABC-2663-86AD-A6EB-661E39ED38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34EDAF4-04AD-0FE7-8387-BF15A82E56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C3C2140-FFE6-F080-69CF-C52C9E1DB4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37B848-9763-8857-64EE-6C6BF1B7ED25}"/>
              </a:ext>
            </a:extLst>
          </p:cNvPr>
          <p:cNvSpPr>
            <a:spLocks noGrp="1"/>
          </p:cNvSpPr>
          <p:nvPr>
            <p:ph type="dt" sz="half" idx="10"/>
          </p:nvPr>
        </p:nvSpPr>
        <p:spPr/>
        <p:txBody>
          <a:bodyPr/>
          <a:lstStyle/>
          <a:p>
            <a:fld id="{E9578F56-B5F5-42DD-AE3C-6A9DC27738F0}" type="datetimeFigureOut">
              <a:rPr lang="en-IN" smtClean="0"/>
              <a:t>19-02-2023</a:t>
            </a:fld>
            <a:endParaRPr lang="en-IN"/>
          </a:p>
        </p:txBody>
      </p:sp>
      <p:sp>
        <p:nvSpPr>
          <p:cNvPr id="6" name="Footer Placeholder 5">
            <a:extLst>
              <a:ext uri="{FF2B5EF4-FFF2-40B4-BE49-F238E27FC236}">
                <a16:creationId xmlns:a16="http://schemas.microsoft.com/office/drawing/2014/main" id="{8FE565EC-683C-083B-13B8-C1C43B15CF1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849F021-430B-4F15-60D5-6150727BE4CD}"/>
              </a:ext>
            </a:extLst>
          </p:cNvPr>
          <p:cNvSpPr>
            <a:spLocks noGrp="1"/>
          </p:cNvSpPr>
          <p:nvPr>
            <p:ph type="sldNum" sz="quarter" idx="12"/>
          </p:nvPr>
        </p:nvSpPr>
        <p:spPr/>
        <p:txBody>
          <a:bodyPr/>
          <a:lstStyle/>
          <a:p>
            <a:fld id="{C6F00B69-2E60-441A-B8AB-421E8A3F5A36}" type="slidenum">
              <a:rPr lang="en-IN" smtClean="0"/>
              <a:t>‹#›</a:t>
            </a:fld>
            <a:endParaRPr lang="en-IN"/>
          </a:p>
        </p:txBody>
      </p:sp>
    </p:spTree>
    <p:extLst>
      <p:ext uri="{BB962C8B-B14F-4D97-AF65-F5344CB8AC3E}">
        <p14:creationId xmlns:p14="http://schemas.microsoft.com/office/powerpoint/2010/main" val="1670804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C6292-EB8B-BC2F-26C9-E733C61B9C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B7E65D5-213E-15F2-F642-413A7A1A10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3EDEE3F-FD37-3006-8E7F-34A52C43B4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4B0306-EDDB-6AE0-C6F9-8ED53AF687D2}"/>
              </a:ext>
            </a:extLst>
          </p:cNvPr>
          <p:cNvSpPr>
            <a:spLocks noGrp="1"/>
          </p:cNvSpPr>
          <p:nvPr>
            <p:ph type="dt" sz="half" idx="10"/>
          </p:nvPr>
        </p:nvSpPr>
        <p:spPr/>
        <p:txBody>
          <a:bodyPr/>
          <a:lstStyle/>
          <a:p>
            <a:fld id="{E9578F56-B5F5-42DD-AE3C-6A9DC27738F0}" type="datetimeFigureOut">
              <a:rPr lang="en-IN" smtClean="0"/>
              <a:t>19-02-2023</a:t>
            </a:fld>
            <a:endParaRPr lang="en-IN"/>
          </a:p>
        </p:txBody>
      </p:sp>
      <p:sp>
        <p:nvSpPr>
          <p:cNvPr id="6" name="Footer Placeholder 5">
            <a:extLst>
              <a:ext uri="{FF2B5EF4-FFF2-40B4-BE49-F238E27FC236}">
                <a16:creationId xmlns:a16="http://schemas.microsoft.com/office/drawing/2014/main" id="{FD6D381A-C520-9295-4654-DEA041D4CDE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B7D9260-1940-015D-757E-5232AB2E2C8C}"/>
              </a:ext>
            </a:extLst>
          </p:cNvPr>
          <p:cNvSpPr>
            <a:spLocks noGrp="1"/>
          </p:cNvSpPr>
          <p:nvPr>
            <p:ph type="sldNum" sz="quarter" idx="12"/>
          </p:nvPr>
        </p:nvSpPr>
        <p:spPr/>
        <p:txBody>
          <a:bodyPr/>
          <a:lstStyle/>
          <a:p>
            <a:fld id="{C6F00B69-2E60-441A-B8AB-421E8A3F5A36}" type="slidenum">
              <a:rPr lang="en-IN" smtClean="0"/>
              <a:t>‹#›</a:t>
            </a:fld>
            <a:endParaRPr lang="en-IN"/>
          </a:p>
        </p:txBody>
      </p:sp>
    </p:spTree>
    <p:extLst>
      <p:ext uri="{BB962C8B-B14F-4D97-AF65-F5344CB8AC3E}">
        <p14:creationId xmlns:p14="http://schemas.microsoft.com/office/powerpoint/2010/main" val="2659550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4BCB9A-0EEE-7E7C-87E1-0704A2C2B8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2C835C7-2776-6327-DC75-7AA11C1CFC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970545-CB5A-1CCC-2DA1-5AEF01BEF0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578F56-B5F5-42DD-AE3C-6A9DC27738F0}" type="datetimeFigureOut">
              <a:rPr lang="en-IN" smtClean="0"/>
              <a:t>19-02-2023</a:t>
            </a:fld>
            <a:endParaRPr lang="en-IN"/>
          </a:p>
        </p:txBody>
      </p:sp>
      <p:sp>
        <p:nvSpPr>
          <p:cNvPr id="5" name="Footer Placeholder 4">
            <a:extLst>
              <a:ext uri="{FF2B5EF4-FFF2-40B4-BE49-F238E27FC236}">
                <a16:creationId xmlns:a16="http://schemas.microsoft.com/office/drawing/2014/main" id="{AEAB69CF-4E25-70B5-2046-D864B261F2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705765B-57E7-8447-8F9A-1CE4158223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F00B69-2E60-441A-B8AB-421E8A3F5A36}" type="slidenum">
              <a:rPr lang="en-IN" smtClean="0"/>
              <a:t>‹#›</a:t>
            </a:fld>
            <a:endParaRPr lang="en-IN"/>
          </a:p>
        </p:txBody>
      </p:sp>
    </p:spTree>
    <p:extLst>
      <p:ext uri="{BB962C8B-B14F-4D97-AF65-F5344CB8AC3E}">
        <p14:creationId xmlns:p14="http://schemas.microsoft.com/office/powerpoint/2010/main" val="18756939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tools.publicis.sapient.com/bitbucket/projects/PSMS" TargetMode="External"/><Relationship Id="rId2" Type="http://schemas.openxmlformats.org/officeDocument/2006/relationships/image" Target="../media/image20.jpeg"/><Relationship Id="rId1" Type="http://schemas.openxmlformats.org/officeDocument/2006/relationships/slideLayout" Target="../slideLayouts/slideLayout6.xml"/><Relationship Id="rId5" Type="http://schemas.openxmlformats.org/officeDocument/2006/relationships/image" Target="../media/image9.sv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eldorado-shop.net/" TargetMode="External"/><Relationship Id="rId1" Type="http://schemas.openxmlformats.org/officeDocument/2006/relationships/slideLayout" Target="../slideLayouts/slideLayout6.xml"/><Relationship Id="rId6" Type="http://schemas.openxmlformats.org/officeDocument/2006/relationships/hyperlink" Target="https://teams.microsoft.com/l/channel/19%3a5c811468462c4691b5ff40baf8898f46%40thread.tacv2/Alerts?groupId=c8b26856-1d84-4811-99b9-3f8700f866a4&amp;tenantId=d52c9ea1-7c21-47b1-82a3-33a74b1f74b8" TargetMode="External"/><Relationship Id="rId5" Type="http://schemas.openxmlformats.org/officeDocument/2006/relationships/hyperlink" Target="http://52.71.219.49:8080/" TargetMode="External"/><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hyperlink" Target="http://a54ef20ba026d4f4da98511fb540aa29-834541859.us-east-1.elb.amazonaws.com/" TargetMode="Externa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hyperlink" Target="https://tools.publicis.sapient.com/jira/browse/PSMS-1168" TargetMode="Externa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0FA56-AA6D-8922-A255-AF3BCB1E2ABE}"/>
              </a:ext>
            </a:extLst>
          </p:cNvPr>
          <p:cNvSpPr>
            <a:spLocks noGrp="1"/>
          </p:cNvSpPr>
          <p:nvPr>
            <p:ph type="ctrTitle"/>
          </p:nvPr>
        </p:nvSpPr>
        <p:spPr/>
        <p:txBody>
          <a:bodyPr/>
          <a:lstStyle/>
          <a:p>
            <a:r>
              <a:rPr lang="en-IN" dirty="0"/>
              <a:t>Use Case for AWS Deployment	</a:t>
            </a:r>
          </a:p>
        </p:txBody>
      </p:sp>
      <p:sp>
        <p:nvSpPr>
          <p:cNvPr id="3" name="Subtitle 2">
            <a:extLst>
              <a:ext uri="{FF2B5EF4-FFF2-40B4-BE49-F238E27FC236}">
                <a16:creationId xmlns:a16="http://schemas.microsoft.com/office/drawing/2014/main" id="{8A07F558-5689-4925-9DE9-5A693AA26FDB}"/>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30754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A221F-D585-413D-A70B-3BB6B1FC69AC}"/>
              </a:ext>
            </a:extLst>
          </p:cNvPr>
          <p:cNvSpPr>
            <a:spLocks noGrp="1"/>
          </p:cNvSpPr>
          <p:nvPr>
            <p:ph type="ctrTitle"/>
          </p:nvPr>
        </p:nvSpPr>
        <p:spPr/>
        <p:txBody>
          <a:bodyPr/>
          <a:lstStyle/>
          <a:p>
            <a:r>
              <a:rPr lang="en-US"/>
              <a:t> </a:t>
            </a:r>
          </a:p>
        </p:txBody>
      </p:sp>
      <p:sp>
        <p:nvSpPr>
          <p:cNvPr id="3" name="Subtitle 2">
            <a:extLst>
              <a:ext uri="{FF2B5EF4-FFF2-40B4-BE49-F238E27FC236}">
                <a16:creationId xmlns:a16="http://schemas.microsoft.com/office/drawing/2014/main" id="{37152F4F-59ED-4693-8BCD-39962448CC89}"/>
              </a:ext>
            </a:extLst>
          </p:cNvPr>
          <p:cNvSpPr>
            <a:spLocks noGrp="1"/>
          </p:cNvSpPr>
          <p:nvPr>
            <p:ph type="subTitle" idx="1"/>
          </p:nvPr>
        </p:nvSpPr>
        <p:spPr>
          <a:xfrm>
            <a:off x="685978" y="3307012"/>
            <a:ext cx="10820170" cy="668260"/>
          </a:xfrm>
        </p:spPr>
        <p:txBody>
          <a:bodyPr>
            <a:normAutofit lnSpcReduction="10000"/>
          </a:bodyPr>
          <a:lstStyle/>
          <a:p>
            <a:r>
              <a:rPr lang="en-US" sz="4300">
                <a:latin typeface="+mj-lt"/>
              </a:rPr>
              <a:t>Jira Dashboard</a:t>
            </a:r>
          </a:p>
        </p:txBody>
      </p:sp>
      <p:sp>
        <p:nvSpPr>
          <p:cNvPr id="4" name="Slide Number Placeholder 3">
            <a:extLst>
              <a:ext uri="{FF2B5EF4-FFF2-40B4-BE49-F238E27FC236}">
                <a16:creationId xmlns:a16="http://schemas.microsoft.com/office/drawing/2014/main" id="{3E0C8D08-5676-4175-BDB4-4511D69018D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B792A5-9BAE-6942-BFE1-9FCDB51EA51E}" type="slidenum">
              <a:rPr kumimoji="0" lang="en-US" sz="600" b="0" i="0" u="none" strike="noStrike" kern="1200" cap="none" spc="0" normalizeH="0" baseline="0" noProof="0" smtClean="0">
                <a:ln>
                  <a:noFill/>
                </a:ln>
                <a:solidFill>
                  <a:srgbClr val="FFFFFF"/>
                </a:solidFill>
                <a:effectLst/>
                <a:uLnTx/>
                <a:uFillTx/>
                <a:latin typeface="Futura Next Medium" panose="020B0602020204020303" pitchFamily="34"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600" b="0" i="0" u="none" strike="noStrike" kern="1200" cap="none" spc="0" normalizeH="0" baseline="0" noProof="0">
              <a:ln>
                <a:noFill/>
              </a:ln>
              <a:solidFill>
                <a:srgbClr val="FFFFFF"/>
              </a:solidFill>
              <a:effectLst/>
              <a:uLnTx/>
              <a:uFillTx/>
              <a:latin typeface="Futura Next Medium" panose="020B0602020204020303" pitchFamily="34" charset="77"/>
              <a:ea typeface="+mn-ea"/>
              <a:cs typeface="+mn-cs"/>
            </a:endParaRPr>
          </a:p>
        </p:txBody>
      </p:sp>
    </p:spTree>
    <p:extLst>
      <p:ext uri="{BB962C8B-B14F-4D97-AF65-F5344CB8AC3E}">
        <p14:creationId xmlns:p14="http://schemas.microsoft.com/office/powerpoint/2010/main" val="141257279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61B322A8-2225-D141-97FF-BF558C601359}"/>
              </a:ext>
            </a:extLst>
          </p:cNvPr>
          <p:cNvSpPr>
            <a:spLocks noGrp="1"/>
          </p:cNvSpPr>
          <p:nvPr>
            <p:ph type="title"/>
          </p:nvPr>
        </p:nvSpPr>
        <p:spPr>
          <a:xfrm>
            <a:off x="512374" y="188881"/>
            <a:ext cx="10817352" cy="640080"/>
          </a:xfrm>
        </p:spPr>
        <p:txBody>
          <a:bodyPr vert="horz" lIns="0" tIns="0" rIns="0" bIns="0" rtlCol="0" anchor="t">
            <a:noAutofit/>
          </a:bodyPr>
          <a:lstStyle/>
          <a:p>
            <a:r>
              <a:rPr lang="en-US" sz="2400" dirty="0">
                <a:solidFill>
                  <a:srgbClr val="FF0000"/>
                </a:solidFill>
                <a:latin typeface="Futura Note book"/>
              </a:rPr>
              <a:t>Created Vs Resolved</a:t>
            </a:r>
          </a:p>
        </p:txBody>
      </p:sp>
      <p:pic>
        <p:nvPicPr>
          <p:cNvPr id="6" name="Picture 5"/>
          <p:cNvPicPr>
            <a:picLocks noChangeAspect="1"/>
          </p:cNvPicPr>
          <p:nvPr/>
        </p:nvPicPr>
        <p:blipFill>
          <a:blip r:embed="rId2"/>
          <a:stretch>
            <a:fillRect/>
          </a:stretch>
        </p:blipFill>
        <p:spPr>
          <a:xfrm>
            <a:off x="6212033" y="840504"/>
            <a:ext cx="5753100" cy="5191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75CA0531-2418-4B77-9497-3B075DD9F9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225" y="1176434"/>
            <a:ext cx="5819775" cy="4953000"/>
          </a:xfrm>
          <a:prstGeom prst="rect">
            <a:avLst/>
          </a:prstGeom>
        </p:spPr>
      </p:pic>
    </p:spTree>
    <p:extLst>
      <p:ext uri="{BB962C8B-B14F-4D97-AF65-F5344CB8AC3E}">
        <p14:creationId xmlns:p14="http://schemas.microsoft.com/office/powerpoint/2010/main" val="1553721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66" y="127273"/>
            <a:ext cx="10817352" cy="640080"/>
          </a:xfrm>
        </p:spPr>
        <p:txBody>
          <a:bodyPr/>
          <a:lstStyle/>
          <a:p>
            <a:r>
              <a:rPr lang="en-US" sz="2400" dirty="0">
                <a:solidFill>
                  <a:srgbClr val="FF0000"/>
                </a:solidFill>
                <a:latin typeface="Futura Note book"/>
              </a:rPr>
              <a:t>Sprint Reports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75ECEE-3598-41B1-95C4-A0FB12CDC1B8}" type="slidenum">
              <a:rPr kumimoji="0" lang="en-US" sz="600" b="0" i="0" u="none" strike="noStrike" kern="1200" cap="none" spc="0" normalizeH="0" baseline="0" noProof="0" smtClean="0">
                <a:ln>
                  <a:noFill/>
                </a:ln>
                <a:solidFill>
                  <a:srgbClr val="FFFFFF"/>
                </a:solidFill>
                <a:effectLst/>
                <a:uLnTx/>
                <a:uFillTx/>
                <a:latin typeface="FuturaNext-Medium" panose="020B0602020204020303" pitchFamily="34"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600" b="0" i="0" u="none" strike="noStrike" kern="1200" cap="none" spc="0" normalizeH="0" baseline="0" noProof="0">
              <a:ln>
                <a:noFill/>
              </a:ln>
              <a:solidFill>
                <a:srgbClr val="FFFFFF"/>
              </a:solidFill>
              <a:effectLst/>
              <a:uLnTx/>
              <a:uFillTx/>
              <a:latin typeface="FuturaNext-Medium" panose="020B0602020204020303" pitchFamily="34" charset="77"/>
              <a:ea typeface="+mn-ea"/>
              <a:cs typeface="+mn-cs"/>
            </a:endParaRPr>
          </a:p>
        </p:txBody>
      </p:sp>
      <p:pic>
        <p:nvPicPr>
          <p:cNvPr id="4" name="Picture 3"/>
          <p:cNvPicPr>
            <a:picLocks noChangeAspect="1"/>
          </p:cNvPicPr>
          <p:nvPr/>
        </p:nvPicPr>
        <p:blipFill>
          <a:blip r:embed="rId2"/>
          <a:stretch>
            <a:fillRect/>
          </a:stretch>
        </p:blipFill>
        <p:spPr>
          <a:xfrm>
            <a:off x="597600" y="949467"/>
            <a:ext cx="2950590" cy="1547011"/>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597600" y="2708061"/>
            <a:ext cx="309510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Futura Next Book"/>
                <a:ea typeface="+mn-ea"/>
                <a:cs typeface="+mn-cs"/>
              </a:rPr>
              <a:t>Sprint 1</a:t>
            </a:r>
            <a:br>
              <a:rPr kumimoji="0" lang="en-US" sz="1200" b="0" i="0" u="none" strike="noStrike" kern="1200" cap="none" spc="0" normalizeH="0" baseline="0" noProof="0" dirty="0">
                <a:ln>
                  <a:noFill/>
                </a:ln>
                <a:solidFill>
                  <a:srgbClr val="000000"/>
                </a:solidFill>
                <a:effectLst/>
                <a:uLnTx/>
                <a:uFillTx/>
                <a:latin typeface="Futura Next Book"/>
                <a:ea typeface="+mn-ea"/>
                <a:cs typeface="+mn-cs"/>
              </a:rPr>
            </a:br>
            <a:r>
              <a:rPr kumimoji="0" lang="en-US" sz="1200" b="0" i="0" u="none" strike="noStrike" kern="1200" cap="none" spc="0" normalizeH="0" baseline="0" noProof="0" dirty="0">
                <a:ln>
                  <a:noFill/>
                </a:ln>
                <a:solidFill>
                  <a:srgbClr val="000000"/>
                </a:solidFill>
                <a:effectLst/>
                <a:uLnTx/>
                <a:uFillTx/>
                <a:latin typeface="Futura Next Book"/>
                <a:ea typeface="+mn-ea"/>
                <a:cs typeface="+mn-cs"/>
              </a:rPr>
              <a:t>Goal - Design Documentation</a:t>
            </a:r>
          </a:p>
        </p:txBody>
      </p:sp>
      <p:sp>
        <p:nvSpPr>
          <p:cNvPr id="6" name="TextBox 5"/>
          <p:cNvSpPr txBox="1"/>
          <p:nvPr/>
        </p:nvSpPr>
        <p:spPr>
          <a:xfrm>
            <a:off x="4388984" y="2621111"/>
            <a:ext cx="3095105"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Futura Next Book"/>
                <a:ea typeface="+mn-ea"/>
                <a:cs typeface="+mn-cs"/>
              </a:rPr>
              <a:t>Sprint 2</a:t>
            </a:r>
            <a:br>
              <a:rPr kumimoji="0" lang="en-US" sz="1200" b="0" i="0" u="none" strike="noStrike" kern="1200" cap="none" spc="0" normalizeH="0" baseline="0" noProof="0" dirty="0">
                <a:ln>
                  <a:noFill/>
                </a:ln>
                <a:solidFill>
                  <a:srgbClr val="000000"/>
                </a:solidFill>
                <a:effectLst/>
                <a:uLnTx/>
                <a:uFillTx/>
                <a:latin typeface="Futura Next Book"/>
                <a:ea typeface="+mn-ea"/>
                <a:cs typeface="+mn-cs"/>
              </a:rPr>
            </a:br>
            <a:r>
              <a:rPr kumimoji="0" lang="en-US" sz="1200" b="0" i="0" u="none" strike="noStrike" kern="1200" cap="none" spc="0" normalizeH="0" baseline="0" noProof="0" dirty="0">
                <a:ln>
                  <a:noFill/>
                </a:ln>
                <a:solidFill>
                  <a:srgbClr val="000000"/>
                </a:solidFill>
                <a:effectLst/>
                <a:uLnTx/>
                <a:uFillTx/>
                <a:latin typeface="Futura Next Book"/>
                <a:ea typeface="+mn-ea"/>
                <a:cs typeface="+mn-cs"/>
              </a:rPr>
              <a:t>Goal - Sample CI/CD pipeline setup , Cloud platform ,HLD,LLD, </a:t>
            </a:r>
            <a:r>
              <a:rPr kumimoji="0" lang="en-US" sz="1200" b="0" i="0" u="none" strike="noStrike" kern="1200" cap="none" spc="0" normalizeH="0" baseline="0" noProof="0" dirty="0" err="1">
                <a:ln>
                  <a:noFill/>
                </a:ln>
                <a:solidFill>
                  <a:srgbClr val="000000"/>
                </a:solidFill>
                <a:effectLst/>
                <a:uLnTx/>
                <a:uFillTx/>
                <a:latin typeface="Futura Next Book"/>
                <a:ea typeface="+mn-ea"/>
                <a:cs typeface="+mn-cs"/>
              </a:rPr>
              <a:t>Bulkdata</a:t>
            </a:r>
            <a:r>
              <a:rPr kumimoji="0" lang="en-US" sz="1200" b="0" i="0" u="none" strike="noStrike" kern="1200" cap="none" spc="0" normalizeH="0" baseline="0" noProof="0" dirty="0">
                <a:ln>
                  <a:noFill/>
                </a:ln>
                <a:solidFill>
                  <a:srgbClr val="000000"/>
                </a:solidFill>
                <a:effectLst/>
                <a:uLnTx/>
                <a:uFillTx/>
                <a:latin typeface="Futura Next Book"/>
                <a:ea typeface="+mn-ea"/>
                <a:cs typeface="+mn-cs"/>
              </a:rPr>
              <a:t> , login, logout &amp; registration , data input by admin</a:t>
            </a:r>
          </a:p>
        </p:txBody>
      </p:sp>
      <p:sp>
        <p:nvSpPr>
          <p:cNvPr id="7" name="TextBox 6"/>
          <p:cNvSpPr txBox="1"/>
          <p:nvPr/>
        </p:nvSpPr>
        <p:spPr>
          <a:xfrm>
            <a:off x="8497816" y="2603883"/>
            <a:ext cx="309510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Futura Next Book"/>
                <a:ea typeface="+mn-ea"/>
                <a:cs typeface="+mn-cs"/>
              </a:rPr>
              <a:t>Sprint 3</a:t>
            </a:r>
            <a:br>
              <a:rPr kumimoji="0" lang="en-US" sz="1200" b="0" i="0" u="none" strike="noStrike" kern="1200" cap="none" spc="0" normalizeH="0" baseline="0" noProof="0" dirty="0">
                <a:ln>
                  <a:noFill/>
                </a:ln>
                <a:solidFill>
                  <a:srgbClr val="000000"/>
                </a:solidFill>
                <a:effectLst/>
                <a:uLnTx/>
                <a:uFillTx/>
                <a:latin typeface="Futura Next Book"/>
                <a:ea typeface="+mn-ea"/>
                <a:cs typeface="+mn-cs"/>
              </a:rPr>
            </a:br>
            <a:r>
              <a:rPr kumimoji="0" lang="en-US" sz="1200" b="0" i="0" u="none" strike="noStrike" kern="1200" cap="none" spc="0" normalizeH="0" baseline="0" noProof="0" dirty="0">
                <a:ln>
                  <a:noFill/>
                </a:ln>
                <a:solidFill>
                  <a:srgbClr val="000000"/>
                </a:solidFill>
                <a:effectLst/>
                <a:uLnTx/>
                <a:uFillTx/>
                <a:latin typeface="Futura Next Book"/>
                <a:ea typeface="+mn-ea"/>
                <a:cs typeface="+mn-cs"/>
              </a:rPr>
              <a:t>Goal - Authorization &amp; Authentication, Login &amp; Logout, Registration, Forget Password</a:t>
            </a:r>
          </a:p>
        </p:txBody>
      </p:sp>
      <p:pic>
        <p:nvPicPr>
          <p:cNvPr id="8" name="Picture 7"/>
          <p:cNvPicPr>
            <a:picLocks noChangeAspect="1"/>
          </p:cNvPicPr>
          <p:nvPr/>
        </p:nvPicPr>
        <p:blipFill>
          <a:blip r:embed="rId3"/>
          <a:stretch>
            <a:fillRect/>
          </a:stretch>
        </p:blipFill>
        <p:spPr>
          <a:xfrm>
            <a:off x="4452024" y="930271"/>
            <a:ext cx="2991318" cy="1563302"/>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p:cNvPicPr>
            <a:picLocks noChangeAspect="1"/>
          </p:cNvPicPr>
          <p:nvPr/>
        </p:nvPicPr>
        <p:blipFill>
          <a:blip r:embed="rId4"/>
          <a:stretch>
            <a:fillRect/>
          </a:stretch>
        </p:blipFill>
        <p:spPr>
          <a:xfrm>
            <a:off x="8390864" y="951483"/>
            <a:ext cx="2975128" cy="1536719"/>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p:cNvSpPr txBox="1"/>
          <p:nvPr/>
        </p:nvSpPr>
        <p:spPr>
          <a:xfrm>
            <a:off x="123646" y="5893861"/>
            <a:ext cx="276259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Futura Next Book"/>
                <a:ea typeface="+mn-ea"/>
                <a:cs typeface="+mn-cs"/>
              </a:rPr>
              <a:t>Sprint 4</a:t>
            </a:r>
            <a:br>
              <a:rPr kumimoji="0" lang="en-US" sz="1200" b="0" i="0" u="none" strike="noStrike" kern="1200" cap="none" spc="0" normalizeH="0" baseline="0" noProof="0" dirty="0">
                <a:ln>
                  <a:noFill/>
                </a:ln>
                <a:solidFill>
                  <a:srgbClr val="000000"/>
                </a:solidFill>
                <a:effectLst/>
                <a:uLnTx/>
                <a:uFillTx/>
                <a:latin typeface="Futura Next Book"/>
                <a:ea typeface="+mn-ea"/>
                <a:cs typeface="+mn-cs"/>
              </a:rPr>
            </a:br>
            <a:r>
              <a:rPr kumimoji="0" lang="en-US" sz="1200" b="0" i="0" u="none" strike="noStrike" kern="1200" cap="none" spc="0" normalizeH="0" baseline="0" noProof="0" dirty="0">
                <a:ln>
                  <a:noFill/>
                </a:ln>
                <a:solidFill>
                  <a:srgbClr val="000000"/>
                </a:solidFill>
                <a:effectLst/>
                <a:uLnTx/>
                <a:uFillTx/>
                <a:latin typeface="Futura Next Book"/>
                <a:ea typeface="+mn-ea"/>
                <a:cs typeface="+mn-cs"/>
              </a:rPr>
              <a:t>Goal - By end of the sprint, all services should be running end to end in the prod/dev environment.</a:t>
            </a:r>
          </a:p>
        </p:txBody>
      </p:sp>
      <p:sp>
        <p:nvSpPr>
          <p:cNvPr id="11" name="TextBox 10"/>
          <p:cNvSpPr txBox="1"/>
          <p:nvPr/>
        </p:nvSpPr>
        <p:spPr>
          <a:xfrm>
            <a:off x="2921818" y="5905087"/>
            <a:ext cx="309510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Futura Next Book"/>
                <a:ea typeface="+mn-ea"/>
                <a:cs typeface="+mn-cs"/>
              </a:rPr>
              <a:t>Sprint 5</a:t>
            </a:r>
            <a:br>
              <a:rPr kumimoji="0" lang="en-US" sz="1200" b="0" i="0" u="none" strike="noStrike" kern="1200" cap="none" spc="0" normalizeH="0" baseline="0" noProof="0" dirty="0">
                <a:ln>
                  <a:noFill/>
                </a:ln>
                <a:solidFill>
                  <a:srgbClr val="000000"/>
                </a:solidFill>
                <a:effectLst/>
                <a:uLnTx/>
                <a:uFillTx/>
                <a:latin typeface="Futura Next Book"/>
                <a:ea typeface="+mn-ea"/>
                <a:cs typeface="+mn-cs"/>
              </a:rPr>
            </a:br>
            <a:r>
              <a:rPr kumimoji="0" lang="en-US" sz="1200" b="0" i="0" u="none" strike="noStrike" kern="1200" cap="none" spc="0" normalizeH="0" baseline="0" noProof="0" dirty="0">
                <a:ln>
                  <a:noFill/>
                </a:ln>
                <a:solidFill>
                  <a:srgbClr val="000000"/>
                </a:solidFill>
                <a:effectLst/>
                <a:uLnTx/>
                <a:uFillTx/>
                <a:latin typeface="Futura Next Book"/>
                <a:ea typeface="+mn-ea"/>
                <a:cs typeface="+mn-cs"/>
              </a:rPr>
              <a:t>Goal - Search Functionality should be complete, user profile update story should be complete, NFRs should be all met.</a:t>
            </a:r>
          </a:p>
        </p:txBody>
      </p:sp>
      <p:sp>
        <p:nvSpPr>
          <p:cNvPr id="12" name="TextBox 11"/>
          <p:cNvSpPr txBox="1"/>
          <p:nvPr/>
        </p:nvSpPr>
        <p:spPr>
          <a:xfrm>
            <a:off x="6067602" y="5918026"/>
            <a:ext cx="27656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Futura Next Book"/>
                <a:ea typeface="+mn-ea"/>
                <a:cs typeface="+mn-cs"/>
              </a:rPr>
              <a:t>Sprint 6</a:t>
            </a:r>
            <a:br>
              <a:rPr kumimoji="0" lang="en-US" sz="1200" b="0" i="0" u="none" strike="noStrike" kern="1200" cap="none" spc="0" normalizeH="0" baseline="0" noProof="0" dirty="0">
                <a:ln>
                  <a:noFill/>
                </a:ln>
                <a:solidFill>
                  <a:srgbClr val="000000"/>
                </a:solidFill>
                <a:effectLst/>
                <a:uLnTx/>
                <a:uFillTx/>
                <a:latin typeface="Futura Next Book"/>
                <a:ea typeface="+mn-ea"/>
                <a:cs typeface="+mn-cs"/>
              </a:rPr>
            </a:br>
            <a:r>
              <a:rPr kumimoji="0" lang="en-US" sz="1200" b="0" i="0" u="none" strike="noStrike" kern="1200" cap="none" spc="0" normalizeH="0" baseline="0" noProof="0" dirty="0">
                <a:ln>
                  <a:noFill/>
                </a:ln>
                <a:solidFill>
                  <a:srgbClr val="000000"/>
                </a:solidFill>
                <a:effectLst/>
                <a:uLnTx/>
                <a:uFillTx/>
                <a:latin typeface="Futura Next Book"/>
                <a:ea typeface="+mn-ea"/>
                <a:cs typeface="+mn-cs"/>
              </a:rPr>
              <a:t>Goal - Product Search and NFRs are met.</a:t>
            </a:r>
          </a:p>
        </p:txBody>
      </p:sp>
      <p:sp>
        <p:nvSpPr>
          <p:cNvPr id="13" name="TextBox 12"/>
          <p:cNvSpPr txBox="1"/>
          <p:nvPr/>
        </p:nvSpPr>
        <p:spPr>
          <a:xfrm>
            <a:off x="9159248" y="5892784"/>
            <a:ext cx="277645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Futura Next Book"/>
                <a:ea typeface="+mn-ea"/>
                <a:cs typeface="+mn-cs"/>
              </a:rPr>
              <a:t>Sprint 7</a:t>
            </a:r>
            <a:br>
              <a:rPr kumimoji="0" lang="en-US" sz="1200" b="0" i="0" u="none" strike="noStrike" kern="1200" cap="none" spc="0" normalizeH="0" baseline="0" noProof="0" dirty="0">
                <a:ln>
                  <a:noFill/>
                </a:ln>
                <a:solidFill>
                  <a:srgbClr val="000000"/>
                </a:solidFill>
                <a:effectLst/>
                <a:uLnTx/>
                <a:uFillTx/>
                <a:latin typeface="Futura Next Book"/>
                <a:ea typeface="+mn-ea"/>
                <a:cs typeface="+mn-cs"/>
              </a:rPr>
            </a:br>
            <a:r>
              <a:rPr kumimoji="0" lang="en-US" sz="1200" b="0" i="0" u="none" strike="noStrike" kern="1200" cap="none" spc="0" normalizeH="0" baseline="0" noProof="0" dirty="0">
                <a:ln>
                  <a:noFill/>
                </a:ln>
                <a:solidFill>
                  <a:srgbClr val="000000"/>
                </a:solidFill>
                <a:effectLst/>
                <a:uLnTx/>
                <a:uFillTx/>
                <a:latin typeface="Futura Next Book"/>
                <a:ea typeface="+mn-ea"/>
                <a:cs typeface="+mn-cs"/>
              </a:rPr>
              <a:t>Goal - Finished Demo PPT, All bugs Fixed, Code frozen, NFRs met, Product search functionality complete</a:t>
            </a:r>
          </a:p>
        </p:txBody>
      </p:sp>
      <p:pic>
        <p:nvPicPr>
          <p:cNvPr id="14" name="Picture 13"/>
          <p:cNvPicPr>
            <a:picLocks noChangeAspect="1"/>
          </p:cNvPicPr>
          <p:nvPr/>
        </p:nvPicPr>
        <p:blipFill>
          <a:blip r:embed="rId5"/>
          <a:stretch>
            <a:fillRect/>
          </a:stretch>
        </p:blipFill>
        <p:spPr>
          <a:xfrm>
            <a:off x="103312" y="4323966"/>
            <a:ext cx="2798733" cy="1445446"/>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p:cNvPicPr>
            <a:picLocks noChangeAspect="1"/>
          </p:cNvPicPr>
          <p:nvPr/>
        </p:nvPicPr>
        <p:blipFill>
          <a:blip r:embed="rId6"/>
          <a:stretch>
            <a:fillRect/>
          </a:stretch>
        </p:blipFill>
        <p:spPr>
          <a:xfrm>
            <a:off x="3045018" y="4303883"/>
            <a:ext cx="2880643" cy="1465502"/>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15"/>
          <p:cNvPicPr>
            <a:picLocks noChangeAspect="1"/>
          </p:cNvPicPr>
          <p:nvPr/>
        </p:nvPicPr>
        <p:blipFill>
          <a:blip r:embed="rId7"/>
          <a:stretch>
            <a:fillRect/>
          </a:stretch>
        </p:blipFill>
        <p:spPr>
          <a:xfrm>
            <a:off x="6096053" y="4296089"/>
            <a:ext cx="2892750" cy="1466325"/>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17" name="Picture 16"/>
          <p:cNvPicPr>
            <a:picLocks noChangeAspect="1"/>
          </p:cNvPicPr>
          <p:nvPr/>
        </p:nvPicPr>
        <p:blipFill>
          <a:blip r:embed="rId8"/>
          <a:stretch>
            <a:fillRect/>
          </a:stretch>
        </p:blipFill>
        <p:spPr>
          <a:xfrm>
            <a:off x="9159248" y="4275076"/>
            <a:ext cx="2906779" cy="1473645"/>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10769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A221F-D585-413D-A70B-3BB6B1FC69AC}"/>
              </a:ext>
            </a:extLst>
          </p:cNvPr>
          <p:cNvSpPr>
            <a:spLocks noGrp="1"/>
          </p:cNvSpPr>
          <p:nvPr>
            <p:ph type="ctrTitle"/>
          </p:nvPr>
        </p:nvSpPr>
        <p:spPr/>
        <p:txBody>
          <a:bodyPr/>
          <a:lstStyle/>
          <a:p>
            <a:r>
              <a:rPr lang="en-US"/>
              <a:t> </a:t>
            </a:r>
          </a:p>
        </p:txBody>
      </p:sp>
      <p:sp>
        <p:nvSpPr>
          <p:cNvPr id="3" name="Subtitle 2">
            <a:extLst>
              <a:ext uri="{FF2B5EF4-FFF2-40B4-BE49-F238E27FC236}">
                <a16:creationId xmlns:a16="http://schemas.microsoft.com/office/drawing/2014/main" id="{37152F4F-59ED-4693-8BCD-39962448CC89}"/>
              </a:ext>
            </a:extLst>
          </p:cNvPr>
          <p:cNvSpPr>
            <a:spLocks noGrp="1"/>
          </p:cNvSpPr>
          <p:nvPr>
            <p:ph type="subTitle" idx="1"/>
          </p:nvPr>
        </p:nvSpPr>
        <p:spPr/>
        <p:txBody>
          <a:bodyPr/>
          <a:lstStyle/>
          <a:p>
            <a:r>
              <a:rPr lang="en-US" sz="4300">
                <a:latin typeface="+mj-lt"/>
              </a:rPr>
              <a:t>Application Flow</a:t>
            </a:r>
          </a:p>
        </p:txBody>
      </p:sp>
      <p:sp>
        <p:nvSpPr>
          <p:cNvPr id="4" name="Slide Number Placeholder 3">
            <a:extLst>
              <a:ext uri="{FF2B5EF4-FFF2-40B4-BE49-F238E27FC236}">
                <a16:creationId xmlns:a16="http://schemas.microsoft.com/office/drawing/2014/main" id="{3E0C8D08-5676-4175-BDB4-4511D69018D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B792A5-9BAE-6942-BFE1-9FCDB51EA51E}" type="slidenum">
              <a:rPr kumimoji="0" lang="en-US" sz="600" b="0" i="0" u="none" strike="noStrike" kern="1200" cap="none" spc="0" normalizeH="0" baseline="0" noProof="0" smtClean="0">
                <a:ln>
                  <a:noFill/>
                </a:ln>
                <a:solidFill>
                  <a:srgbClr val="FFFFFF"/>
                </a:solidFill>
                <a:effectLst/>
                <a:uLnTx/>
                <a:uFillTx/>
                <a:latin typeface="Futura Next Medium" panose="020B0602020204020303" pitchFamily="34"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600" b="0" i="0" u="none" strike="noStrike" kern="1200" cap="none" spc="0" normalizeH="0" baseline="0" noProof="0">
              <a:ln>
                <a:noFill/>
              </a:ln>
              <a:solidFill>
                <a:srgbClr val="FFFFFF"/>
              </a:solidFill>
              <a:effectLst/>
              <a:uLnTx/>
              <a:uFillTx/>
              <a:latin typeface="Futura Next Medium" panose="020B0602020204020303" pitchFamily="34" charset="77"/>
              <a:ea typeface="+mn-ea"/>
              <a:cs typeface="+mn-cs"/>
            </a:endParaRPr>
          </a:p>
        </p:txBody>
      </p:sp>
    </p:spTree>
    <p:extLst>
      <p:ext uri="{BB962C8B-B14F-4D97-AF65-F5344CB8AC3E}">
        <p14:creationId xmlns:p14="http://schemas.microsoft.com/office/powerpoint/2010/main" val="4254002492"/>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065ACFC-B5D6-4094-B9B6-B681B42F537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B792A5-9BAE-6942-BFE1-9FCDB51EA51E}" type="slidenum">
              <a:rPr kumimoji="0" lang="en-US" sz="600" b="0" i="0" u="none" strike="noStrike" kern="1200" cap="none" spc="0" normalizeH="0" baseline="0" noProof="0" smtClean="0">
                <a:ln>
                  <a:noFill/>
                </a:ln>
                <a:solidFill>
                  <a:srgbClr val="000000"/>
                </a:solidFill>
                <a:effectLst/>
                <a:uLnTx/>
                <a:uFillTx/>
                <a:latin typeface="Futura Next Medium" panose="020B0602020204020303" pitchFamily="34"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600" b="0" i="0" u="none" strike="noStrike" kern="1200" cap="none" spc="0" normalizeH="0" baseline="0" noProof="0">
              <a:ln>
                <a:noFill/>
              </a:ln>
              <a:solidFill>
                <a:srgbClr val="000000"/>
              </a:solidFill>
              <a:effectLst/>
              <a:uLnTx/>
              <a:uFillTx/>
              <a:latin typeface="Futura Next Medium" panose="020B0602020204020303" pitchFamily="34" charset="77"/>
              <a:ea typeface="+mn-ea"/>
              <a:cs typeface="+mn-cs"/>
            </a:endParaRPr>
          </a:p>
        </p:txBody>
      </p:sp>
      <p:pic>
        <p:nvPicPr>
          <p:cNvPr id="4" name="Picture 3">
            <a:extLst>
              <a:ext uri="{FF2B5EF4-FFF2-40B4-BE49-F238E27FC236}">
                <a16:creationId xmlns:a16="http://schemas.microsoft.com/office/drawing/2014/main" id="{A279AAA9-5FD7-4E24-8362-3995FDD79C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456307"/>
            <a:ext cx="11523306" cy="5665548"/>
          </a:xfrm>
          <a:prstGeom prst="rect">
            <a:avLst/>
          </a:prstGeom>
        </p:spPr>
      </p:pic>
    </p:spTree>
    <p:extLst>
      <p:ext uri="{BB962C8B-B14F-4D97-AF65-F5344CB8AC3E}">
        <p14:creationId xmlns:p14="http://schemas.microsoft.com/office/powerpoint/2010/main" val="22965572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A221F-D585-413D-A70B-3BB6B1FC69AC}"/>
              </a:ext>
            </a:extLst>
          </p:cNvPr>
          <p:cNvSpPr>
            <a:spLocks noGrp="1"/>
          </p:cNvSpPr>
          <p:nvPr>
            <p:ph type="ctrTitle"/>
          </p:nvPr>
        </p:nvSpPr>
        <p:spPr/>
        <p:txBody>
          <a:bodyPr/>
          <a:lstStyle/>
          <a:p>
            <a:r>
              <a:rPr lang="en-US"/>
              <a:t> </a:t>
            </a:r>
          </a:p>
        </p:txBody>
      </p:sp>
      <p:sp>
        <p:nvSpPr>
          <p:cNvPr id="3" name="Subtitle 2">
            <a:extLst>
              <a:ext uri="{FF2B5EF4-FFF2-40B4-BE49-F238E27FC236}">
                <a16:creationId xmlns:a16="http://schemas.microsoft.com/office/drawing/2014/main" id="{37152F4F-59ED-4693-8BCD-39962448CC89}"/>
              </a:ext>
            </a:extLst>
          </p:cNvPr>
          <p:cNvSpPr>
            <a:spLocks noGrp="1"/>
          </p:cNvSpPr>
          <p:nvPr>
            <p:ph type="subTitle" idx="1"/>
          </p:nvPr>
        </p:nvSpPr>
        <p:spPr>
          <a:xfrm>
            <a:off x="685978" y="3307012"/>
            <a:ext cx="10820170" cy="668260"/>
          </a:xfrm>
        </p:spPr>
        <p:txBody>
          <a:bodyPr>
            <a:normAutofit lnSpcReduction="10000"/>
          </a:bodyPr>
          <a:lstStyle/>
          <a:p>
            <a:r>
              <a:rPr lang="en-US" sz="4300">
                <a:latin typeface="+mj-lt"/>
              </a:rPr>
              <a:t>System Architectures</a:t>
            </a:r>
          </a:p>
        </p:txBody>
      </p:sp>
      <p:sp>
        <p:nvSpPr>
          <p:cNvPr id="4" name="Slide Number Placeholder 3">
            <a:extLst>
              <a:ext uri="{FF2B5EF4-FFF2-40B4-BE49-F238E27FC236}">
                <a16:creationId xmlns:a16="http://schemas.microsoft.com/office/drawing/2014/main" id="{3E0C8D08-5676-4175-BDB4-4511D69018D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B792A5-9BAE-6942-BFE1-9FCDB51EA51E}" type="slidenum">
              <a:rPr kumimoji="0" lang="en-US" sz="600" b="0" i="0" u="none" strike="noStrike" kern="1200" cap="none" spc="0" normalizeH="0" baseline="0" noProof="0" smtClean="0">
                <a:ln>
                  <a:noFill/>
                </a:ln>
                <a:solidFill>
                  <a:srgbClr val="FFFFFF"/>
                </a:solidFill>
                <a:effectLst/>
                <a:uLnTx/>
                <a:uFillTx/>
                <a:latin typeface="Futura Next Medium" panose="020B0602020204020303" pitchFamily="34"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600" b="0" i="0" u="none" strike="noStrike" kern="1200" cap="none" spc="0" normalizeH="0" baseline="0" noProof="0">
              <a:ln>
                <a:noFill/>
              </a:ln>
              <a:solidFill>
                <a:srgbClr val="FFFFFF"/>
              </a:solidFill>
              <a:effectLst/>
              <a:uLnTx/>
              <a:uFillTx/>
              <a:latin typeface="Futura Next Medium" panose="020B0602020204020303" pitchFamily="34" charset="77"/>
              <a:ea typeface="+mn-ea"/>
              <a:cs typeface="+mn-cs"/>
            </a:endParaRPr>
          </a:p>
        </p:txBody>
      </p:sp>
    </p:spTree>
    <p:extLst>
      <p:ext uri="{BB962C8B-B14F-4D97-AF65-F5344CB8AC3E}">
        <p14:creationId xmlns:p14="http://schemas.microsoft.com/office/powerpoint/2010/main" val="145744538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B322A8-2225-D141-97FF-BF558C601359}"/>
              </a:ext>
            </a:extLst>
          </p:cNvPr>
          <p:cNvSpPr>
            <a:spLocks noGrp="1"/>
          </p:cNvSpPr>
          <p:nvPr>
            <p:ph type="title"/>
          </p:nvPr>
        </p:nvSpPr>
        <p:spPr>
          <a:xfrm>
            <a:off x="512374" y="188881"/>
            <a:ext cx="10817352" cy="640080"/>
          </a:xfrm>
        </p:spPr>
        <p:txBody>
          <a:bodyPr vert="horz" lIns="0" tIns="0" rIns="0" bIns="0" rtlCol="0" anchor="t">
            <a:noAutofit/>
          </a:bodyPr>
          <a:lstStyle/>
          <a:p>
            <a:r>
              <a:rPr lang="en-US" sz="2400">
                <a:solidFill>
                  <a:srgbClr val="FF0000"/>
                </a:solidFill>
                <a:latin typeface="Futura Note book"/>
              </a:rPr>
              <a:t>Branching Strategy</a:t>
            </a:r>
          </a:p>
        </p:txBody>
      </p:sp>
      <p:pic>
        <p:nvPicPr>
          <p:cNvPr id="7" name="Picture 6">
            <a:extLst>
              <a:ext uri="{FF2B5EF4-FFF2-40B4-BE49-F238E27FC236}">
                <a16:creationId xmlns:a16="http://schemas.microsoft.com/office/drawing/2014/main" id="{DE0B1B06-4BD7-4F7D-B9E8-2902AFF387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65494"/>
            <a:ext cx="12192000" cy="4191493"/>
          </a:xfrm>
          <a:prstGeom prst="rect">
            <a:avLst/>
          </a:prstGeom>
        </p:spPr>
      </p:pic>
      <p:pic>
        <p:nvPicPr>
          <p:cNvPr id="4" name="Graphic 3" descr="Share">
            <a:hlinkClick r:id="rId3"/>
            <a:extLst>
              <a:ext uri="{FF2B5EF4-FFF2-40B4-BE49-F238E27FC236}">
                <a16:creationId xmlns:a16="http://schemas.microsoft.com/office/drawing/2014/main" id="{7FE95044-056E-46B6-9FF6-C5CEF50828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48102" y="197581"/>
            <a:ext cx="631380" cy="631380"/>
          </a:xfrm>
          <a:prstGeom prst="rect">
            <a:avLst/>
          </a:prstGeom>
        </p:spPr>
      </p:pic>
    </p:spTree>
    <p:extLst>
      <p:ext uri="{BB962C8B-B14F-4D97-AF65-F5344CB8AC3E}">
        <p14:creationId xmlns:p14="http://schemas.microsoft.com/office/powerpoint/2010/main" val="1327540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B322A8-2225-D141-97FF-BF558C601359}"/>
              </a:ext>
            </a:extLst>
          </p:cNvPr>
          <p:cNvSpPr>
            <a:spLocks noGrp="1"/>
          </p:cNvSpPr>
          <p:nvPr>
            <p:ph type="title"/>
          </p:nvPr>
        </p:nvSpPr>
        <p:spPr>
          <a:xfrm>
            <a:off x="559028" y="142228"/>
            <a:ext cx="10817352" cy="640080"/>
          </a:xfrm>
        </p:spPr>
        <p:txBody>
          <a:bodyPr vert="horz" lIns="0" tIns="0" rIns="0" bIns="0" rtlCol="0" anchor="t">
            <a:noAutofit/>
          </a:bodyPr>
          <a:lstStyle/>
          <a:p>
            <a:r>
              <a:rPr lang="en-US" sz="2400">
                <a:solidFill>
                  <a:srgbClr val="FF0000"/>
                </a:solidFill>
                <a:latin typeface="Futura Note book"/>
              </a:rPr>
              <a:t>AWS Architecture</a:t>
            </a:r>
          </a:p>
        </p:txBody>
      </p:sp>
      <p:pic>
        <p:nvPicPr>
          <p:cNvPr id="3" name="Picture 2">
            <a:extLst>
              <a:ext uri="{FF2B5EF4-FFF2-40B4-BE49-F238E27FC236}">
                <a16:creationId xmlns:a16="http://schemas.microsoft.com/office/drawing/2014/main" id="{1535800E-2EBC-452C-8ACA-530E06748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8498"/>
            <a:ext cx="12192000" cy="6279501"/>
          </a:xfrm>
          <a:prstGeom prst="rect">
            <a:avLst/>
          </a:prstGeom>
        </p:spPr>
      </p:pic>
    </p:spTree>
    <p:extLst>
      <p:ext uri="{BB962C8B-B14F-4D97-AF65-F5344CB8AC3E}">
        <p14:creationId xmlns:p14="http://schemas.microsoft.com/office/powerpoint/2010/main" val="1938442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5D8E3-9BB3-48E5-BDDE-CBB18C2E159D}"/>
              </a:ext>
            </a:extLst>
          </p:cNvPr>
          <p:cNvSpPr>
            <a:spLocks noGrp="1"/>
          </p:cNvSpPr>
          <p:nvPr>
            <p:ph type="title"/>
          </p:nvPr>
        </p:nvSpPr>
        <p:spPr>
          <a:xfrm>
            <a:off x="685800" y="383238"/>
            <a:ext cx="10817352" cy="749808"/>
          </a:xfrm>
        </p:spPr>
        <p:txBody>
          <a:bodyPr>
            <a:normAutofit fontScale="90000"/>
          </a:bodyPr>
          <a:lstStyle/>
          <a:p>
            <a:pPr>
              <a:lnSpc>
                <a:spcPct val="100000"/>
              </a:lnSpc>
            </a:pPr>
            <a:r>
              <a:rPr lang="en-US">
                <a:solidFill>
                  <a:schemeClr val="accent1"/>
                </a:solidFill>
                <a:latin typeface="+mj-lt"/>
                <a:cs typeface="Calibri"/>
              </a:rPr>
              <a:t>Deployment Flow</a:t>
            </a:r>
            <a:endParaRPr lang="en-US">
              <a:solidFill>
                <a:schemeClr val="accent1"/>
              </a:solidFill>
            </a:endParaRPr>
          </a:p>
        </p:txBody>
      </p:sp>
      <p:sp>
        <p:nvSpPr>
          <p:cNvPr id="4" name="Slide Number Placeholder 3">
            <a:extLst>
              <a:ext uri="{FF2B5EF4-FFF2-40B4-BE49-F238E27FC236}">
                <a16:creationId xmlns:a16="http://schemas.microsoft.com/office/drawing/2014/main" id="{33DA4637-5A86-4834-BA76-46B75963F1B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B792A5-9BAE-6942-BFE1-9FCDB51EA51E}" type="slidenum">
              <a:rPr kumimoji="0" lang="en-US" sz="600" b="0" i="0" u="none" strike="noStrike" kern="1200" cap="none" spc="0" normalizeH="0" baseline="0" noProof="0" smtClean="0">
                <a:ln>
                  <a:noFill/>
                </a:ln>
                <a:solidFill>
                  <a:srgbClr val="000000"/>
                </a:solidFill>
                <a:effectLst/>
                <a:uLnTx/>
                <a:uFillTx/>
                <a:latin typeface="Futura Next Medium" panose="020B0602020204020303" pitchFamily="34"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600" b="0" i="0" u="none" strike="noStrike" kern="1200" cap="none" spc="0" normalizeH="0" baseline="0" noProof="0">
              <a:ln>
                <a:noFill/>
              </a:ln>
              <a:solidFill>
                <a:srgbClr val="000000"/>
              </a:solidFill>
              <a:effectLst/>
              <a:uLnTx/>
              <a:uFillTx/>
              <a:latin typeface="Futura Next Medium" panose="020B0602020204020303" pitchFamily="34" charset="77"/>
              <a:ea typeface="+mn-ea"/>
              <a:cs typeface="+mn-cs"/>
            </a:endParaRPr>
          </a:p>
        </p:txBody>
      </p:sp>
      <p:pic>
        <p:nvPicPr>
          <p:cNvPr id="5" name="Picture 4">
            <a:extLst>
              <a:ext uri="{FF2B5EF4-FFF2-40B4-BE49-F238E27FC236}">
                <a16:creationId xmlns:a16="http://schemas.microsoft.com/office/drawing/2014/main" id="{33335B34-90B7-49F5-8426-DAC4F604AA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8337" y="1106412"/>
            <a:ext cx="9172277" cy="5454288"/>
          </a:xfrm>
          <a:prstGeom prst="rect">
            <a:avLst/>
          </a:prstGeom>
        </p:spPr>
      </p:pic>
    </p:spTree>
    <p:extLst>
      <p:ext uri="{BB962C8B-B14F-4D97-AF65-F5344CB8AC3E}">
        <p14:creationId xmlns:p14="http://schemas.microsoft.com/office/powerpoint/2010/main" val="1839042907"/>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B322A8-2225-D141-97FF-BF558C601359}"/>
              </a:ext>
            </a:extLst>
          </p:cNvPr>
          <p:cNvSpPr>
            <a:spLocks noGrp="1"/>
          </p:cNvSpPr>
          <p:nvPr>
            <p:ph type="title"/>
          </p:nvPr>
        </p:nvSpPr>
        <p:spPr>
          <a:xfrm>
            <a:off x="736309" y="496791"/>
            <a:ext cx="10817352" cy="640080"/>
          </a:xfrm>
        </p:spPr>
        <p:txBody>
          <a:bodyPr vert="horz" lIns="0" tIns="0" rIns="0" bIns="0" rtlCol="0" anchor="t">
            <a:noAutofit/>
          </a:bodyPr>
          <a:lstStyle/>
          <a:p>
            <a:r>
              <a:rPr lang="en-US" sz="2400">
                <a:solidFill>
                  <a:srgbClr val="FF0000"/>
                </a:solidFill>
                <a:latin typeface="Futura Note book"/>
              </a:rPr>
              <a:t>The El Dorado Company</a:t>
            </a:r>
          </a:p>
        </p:txBody>
      </p:sp>
      <p:sp>
        <p:nvSpPr>
          <p:cNvPr id="3" name="Rectangle 2"/>
          <p:cNvSpPr/>
          <p:nvPr/>
        </p:nvSpPr>
        <p:spPr>
          <a:xfrm>
            <a:off x="638338" y="1027536"/>
            <a:ext cx="10915323" cy="2062103"/>
          </a:xfrm>
          <a:prstGeom prst="rect">
            <a:avLst/>
          </a:prstGeom>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79FFF">
                    <a:lumMod val="75000"/>
                  </a:srgbClr>
                </a:solidFill>
                <a:effectLst/>
                <a:uLnTx/>
                <a:uFillTx/>
                <a:latin typeface="Futura Next Book" panose="020B0502020204020303" pitchFamily="34" charset="77"/>
                <a:ea typeface="+mn-ea"/>
                <a:cs typeface="+mn-cs"/>
              </a:rPr>
              <a:t>The client is an online retailer whose major customer base is in India along with China and Australia. Their current sales are through stores in these regions, an online website, and orders via emails.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rgbClr val="079FFF">
                    <a:lumMod val="75000"/>
                  </a:srgbClr>
                </a:solidFill>
                <a:effectLst/>
                <a:uLnTx/>
                <a:uFillTx/>
                <a:latin typeface="Futura Next Book" panose="020B0502020204020303" pitchFamily="34" charset="77"/>
                <a:ea typeface="+mn-ea"/>
                <a:cs typeface="+mn-cs"/>
              </a:rPr>
              <a:t>Problem Faced: </a:t>
            </a:r>
            <a:r>
              <a:rPr kumimoji="0" lang="en-US" sz="1600" b="0" i="0" u="none" strike="noStrike" kern="1200" cap="none" spc="0" normalizeH="0" baseline="0" noProof="0">
                <a:ln>
                  <a:noFill/>
                </a:ln>
                <a:solidFill>
                  <a:srgbClr val="079FFF">
                    <a:lumMod val="75000"/>
                  </a:srgbClr>
                </a:solidFill>
                <a:effectLst/>
                <a:uLnTx/>
                <a:uFillTx/>
                <a:latin typeface="Futura Next Book" panose="020B0502020204020303" pitchFamily="34" charset="77"/>
                <a:ea typeface="+mn-ea"/>
                <a:cs typeface="+mn-cs"/>
              </a:rPr>
              <a:t>These sales platforms run in silos with no data sharing which is resulting in sub-par customer experience and decline in sales.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a:solidFill>
                  <a:srgbClr val="079FFF">
                    <a:lumMod val="75000"/>
                  </a:srgbClr>
                </a:solidFill>
                <a:latin typeface="Futura Next Book" panose="020B0502020204020303" pitchFamily="34" charset="77"/>
              </a:rPr>
              <a:t>Requirement:</a:t>
            </a:r>
            <a:r>
              <a:rPr lang="en-US" sz="1600">
                <a:solidFill>
                  <a:srgbClr val="079FFF">
                    <a:lumMod val="75000"/>
                  </a:srgbClr>
                </a:solidFill>
                <a:latin typeface="Futura Next Book" panose="020B0502020204020303" pitchFamily="34" charset="77"/>
              </a:rPr>
              <a:t> </a:t>
            </a:r>
            <a:r>
              <a:rPr kumimoji="0" lang="en-US" sz="1600" b="0" i="0" u="none" strike="noStrike" kern="1200" cap="none" spc="0" normalizeH="0" baseline="0" noProof="0">
                <a:ln>
                  <a:noFill/>
                </a:ln>
                <a:solidFill>
                  <a:srgbClr val="079FFF">
                    <a:lumMod val="75000"/>
                  </a:srgbClr>
                </a:solidFill>
                <a:effectLst/>
                <a:uLnTx/>
                <a:uFillTx/>
                <a:latin typeface="Futura Next Book" panose="020B0502020204020303" pitchFamily="34" charset="77"/>
                <a:ea typeface="+mn-ea"/>
                <a:cs typeface="+mn-cs"/>
              </a:rPr>
              <a:t>fast, secure, and reliable website.</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79FFF">
                    <a:lumMod val="75000"/>
                  </a:srgbClr>
                </a:solidFill>
                <a:effectLst/>
                <a:uLnTx/>
                <a:uFillTx/>
                <a:latin typeface="Futura Next Book" panose="020B0502020204020303" pitchFamily="34" charset="77"/>
                <a:ea typeface="+mn-ea"/>
                <a:cs typeface="+mn-cs"/>
              </a:rPr>
              <a:t> They are planning to do a global launch which will do international shipping. They are expecting a 10 times growth. </a:t>
            </a:r>
          </a:p>
          <a:p>
            <a:pPr marR="0" lvl="0" algn="just" defTabSz="914400" rtl="0" eaLnBrk="1" fontAlgn="auto" latinLnBrk="0" hangingPunct="1">
              <a:lnSpc>
                <a:spcPct val="100000"/>
              </a:lnSpc>
              <a:spcBef>
                <a:spcPts val="0"/>
              </a:spcBef>
              <a:spcAft>
                <a:spcPts val="0"/>
              </a:spcAft>
              <a:buClrTx/>
              <a:buSzTx/>
              <a:tabLst/>
              <a:defRPr/>
            </a:pPr>
            <a:endParaRPr lang="en-US" sz="1600">
              <a:solidFill>
                <a:srgbClr val="079FFF">
                  <a:lumMod val="75000"/>
                </a:srgbClr>
              </a:solidFill>
              <a:latin typeface="Futura Next Book" panose="020B0502020204020303" pitchFamily="34" charset="77"/>
            </a:endParaRPr>
          </a:p>
        </p:txBody>
      </p:sp>
      <p:sp>
        <p:nvSpPr>
          <p:cNvPr id="4" name="Rectangle 3">
            <a:extLst>
              <a:ext uri="{FF2B5EF4-FFF2-40B4-BE49-F238E27FC236}">
                <a16:creationId xmlns:a16="http://schemas.microsoft.com/office/drawing/2014/main" id="{7519CA56-BE3E-4B59-AA49-E05069BFDF79}"/>
              </a:ext>
            </a:extLst>
          </p:cNvPr>
          <p:cNvSpPr/>
          <p:nvPr/>
        </p:nvSpPr>
        <p:spPr>
          <a:xfrm>
            <a:off x="736309" y="3198974"/>
            <a:ext cx="5141168" cy="2631490"/>
          </a:xfrm>
          <a:prstGeom prst="rect">
            <a:avLst/>
          </a:prstGeom>
          <a:solidFill>
            <a:schemeClr val="tx2"/>
          </a:solidFill>
          <a:ln>
            <a:noFill/>
          </a:ln>
        </p:spPr>
        <p:txBody>
          <a:bodyPr wrap="square" lIns="91440" tIns="45720" rIns="91440" bIns="45720" anchor="t">
            <a:spAutoFit/>
          </a:bodyPr>
          <a:lstStyle/>
          <a:p>
            <a:pPr>
              <a:defRPr/>
            </a:pPr>
            <a:r>
              <a:rPr kumimoji="0" lang="en-US" sz="1100" b="0" i="0" u="none" strike="noStrike" kern="1200" cap="none" spc="0" normalizeH="0" baseline="0" noProof="0">
                <a:ln>
                  <a:noFill/>
                </a:ln>
                <a:solidFill>
                  <a:srgbClr val="079FFF"/>
                </a:solidFill>
                <a:effectLst/>
                <a:uLnTx/>
                <a:uFillTx/>
                <a:latin typeface="Futura Next Medium"/>
                <a:ea typeface="+mn-ea"/>
                <a:cs typeface="+mn-cs"/>
              </a:rPr>
              <a:t>Key Features:</a:t>
            </a:r>
            <a:r>
              <a:rPr lang="en-US" sz="1100">
                <a:solidFill>
                  <a:srgbClr val="000000"/>
                </a:solidFill>
                <a:latin typeface="Futura Next Medium"/>
              </a:rPr>
              <a:t> </a:t>
            </a:r>
            <a:endParaRPr kumimoji="0" lang="en-US" sz="1100" b="0" i="0" u="none" strike="noStrike" kern="1200" cap="none" spc="0" normalizeH="0" baseline="0" noProof="0">
              <a:ln>
                <a:noFill/>
              </a:ln>
              <a:solidFill>
                <a:srgbClr val="000000"/>
              </a:solidFill>
              <a:effectLst/>
              <a:uLnTx/>
              <a:uFillTx/>
              <a:latin typeface="Futura Next Medium"/>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100">
              <a:solidFill>
                <a:srgbClr val="000000"/>
              </a:solidFill>
              <a:latin typeface="Futura Next Medium"/>
            </a:endParaRPr>
          </a:p>
          <a:p>
            <a:pPr>
              <a:defRPr/>
            </a:pPr>
            <a:r>
              <a:rPr kumimoji="0" lang="en-IN" sz="1100" b="1" i="0" u="none" strike="noStrike" kern="1200" cap="none" spc="0" normalizeH="0" baseline="0" noProof="0">
                <a:ln>
                  <a:noFill/>
                </a:ln>
                <a:solidFill>
                  <a:srgbClr val="000000"/>
                </a:solidFill>
                <a:effectLst/>
                <a:uLnTx/>
                <a:uFillTx/>
                <a:latin typeface="Futura Next Medium"/>
                <a:ea typeface="+mn-ea"/>
                <a:cs typeface="+mn-cs"/>
              </a:rPr>
              <a:t>Store Application (Customer facing)</a:t>
            </a:r>
            <a:r>
              <a:rPr lang="en-IN" sz="1100" b="1">
                <a:solidFill>
                  <a:srgbClr val="000000"/>
                </a:solidFill>
                <a:latin typeface="Futura Next Medium"/>
              </a:rPr>
              <a:t> </a:t>
            </a:r>
            <a:endParaRPr lang="en-IN" sz="1100" b="1" i="0" u="none" strike="noStrike" kern="1200" cap="none" spc="0" normalizeH="0" baseline="0" noProof="0">
              <a:ln>
                <a:noFill/>
              </a:ln>
              <a:solidFill>
                <a:srgbClr val="000000"/>
              </a:solidFill>
              <a:effectLst/>
              <a:uLnTx/>
              <a:uFillTx/>
              <a:latin typeface="Futura Next Mediu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000000"/>
              </a:solidFill>
              <a:effectLst/>
              <a:uLnTx/>
              <a:uFillTx/>
              <a:latin typeface="Futura Next Medium"/>
              <a:ea typeface="+mn-ea"/>
              <a:cs typeface="+mn-cs"/>
            </a:endParaRPr>
          </a:p>
          <a:p>
            <a:pPr>
              <a:defRPr/>
            </a:pPr>
            <a:r>
              <a:rPr kumimoji="0" lang="en-IN" sz="1100" b="1" i="0" u="none" strike="noStrike" kern="1200" cap="none" spc="0" normalizeH="0" baseline="0" noProof="0">
                <a:ln>
                  <a:noFill/>
                </a:ln>
                <a:solidFill>
                  <a:srgbClr val="000000"/>
                </a:solidFill>
                <a:effectLst/>
                <a:uLnTx/>
                <a:uFillTx/>
                <a:latin typeface="Futura Next Medium"/>
                <a:ea typeface="+mn-ea"/>
                <a:cs typeface="+mn-cs"/>
              </a:rPr>
              <a:t>Account</a:t>
            </a:r>
            <a:r>
              <a:rPr lang="en-IN" sz="1100" b="1">
                <a:solidFill>
                  <a:srgbClr val="000000"/>
                </a:solidFill>
                <a:latin typeface="Futura Next Medium"/>
              </a:rPr>
              <a:t> </a:t>
            </a:r>
            <a:endParaRPr lang="en-IN" sz="1100" b="1" i="0" u="none" strike="noStrike" kern="1200" cap="none" spc="0" normalizeH="0" baseline="0" noProof="0">
              <a:ln>
                <a:noFill/>
              </a:ln>
              <a:solidFill>
                <a:srgbClr val="000000"/>
              </a:solidFill>
              <a:effectLst/>
              <a:uLnTx/>
              <a:uFillTx/>
              <a:latin typeface="Futura Next Medium"/>
            </a:endParaRPr>
          </a:p>
          <a:p>
            <a:pPr>
              <a:defRPr/>
            </a:pPr>
            <a:r>
              <a:rPr kumimoji="0" lang="en-IN" sz="1100" b="0" i="0" u="none" strike="noStrike" kern="1200" cap="none" spc="0" normalizeH="0" baseline="0" noProof="0">
                <a:ln>
                  <a:noFill/>
                </a:ln>
                <a:solidFill>
                  <a:srgbClr val="000000"/>
                </a:solidFill>
                <a:effectLst/>
                <a:uLnTx/>
                <a:uFillTx/>
                <a:latin typeface="Futura Next Medium"/>
                <a:ea typeface="+mn-ea"/>
                <a:cs typeface="+mn-cs"/>
              </a:rPr>
              <a:t>-</a:t>
            </a:r>
            <a:r>
              <a:rPr lang="en-IN" sz="1100">
                <a:solidFill>
                  <a:srgbClr val="000000"/>
                </a:solidFill>
                <a:latin typeface="Futura Next Medium"/>
              </a:rPr>
              <a:t>  </a:t>
            </a:r>
            <a:r>
              <a:rPr kumimoji="0" lang="en-IN" sz="1100" b="0" i="0" u="none" strike="noStrike" kern="1200" cap="none" spc="0" normalizeH="0" baseline="0" noProof="0">
                <a:ln>
                  <a:noFill/>
                </a:ln>
                <a:solidFill>
                  <a:srgbClr val="000000"/>
                </a:solidFill>
                <a:effectLst/>
                <a:uLnTx/>
                <a:uFillTx/>
                <a:latin typeface="Futura Next Medium"/>
                <a:ea typeface="+mn-ea"/>
                <a:cs typeface="+mn-cs"/>
              </a:rPr>
              <a:t> Login</a:t>
            </a:r>
            <a:r>
              <a:rPr lang="en-IN" sz="1100">
                <a:solidFill>
                  <a:srgbClr val="000000"/>
                </a:solidFill>
                <a:latin typeface="Futura Next Medium"/>
              </a:rPr>
              <a:t> </a:t>
            </a:r>
            <a:endParaRPr lang="en-IN" sz="1100" b="0" i="0" u="none" strike="noStrike" kern="1200" cap="none" spc="0" normalizeH="0" baseline="0" noProof="0">
              <a:ln>
                <a:noFill/>
              </a:ln>
              <a:solidFill>
                <a:srgbClr val="000000"/>
              </a:solidFill>
              <a:effectLst/>
              <a:uLnTx/>
              <a:uFillTx/>
              <a:latin typeface="Futura Next Medium"/>
            </a:endParaRPr>
          </a:p>
          <a:p>
            <a:pPr marL="171450" indent="-171450">
              <a:buFontTx/>
              <a:buChar char="-"/>
              <a:defRPr/>
            </a:pPr>
            <a:r>
              <a:rPr kumimoji="0" lang="en-IN" sz="1100" b="0" i="0" u="none" strike="noStrike" kern="1200" cap="none" spc="0" normalizeH="0" baseline="0" noProof="0">
                <a:ln>
                  <a:noFill/>
                </a:ln>
                <a:solidFill>
                  <a:srgbClr val="000000"/>
                </a:solidFill>
                <a:effectLst/>
                <a:uLnTx/>
                <a:uFillTx/>
                <a:latin typeface="Futura Next Medium"/>
                <a:ea typeface="+mn-ea"/>
                <a:cs typeface="+mn-cs"/>
              </a:rPr>
              <a:t>Registration</a:t>
            </a:r>
            <a:r>
              <a:rPr lang="en-IN" sz="1100">
                <a:solidFill>
                  <a:srgbClr val="000000"/>
                </a:solidFill>
                <a:latin typeface="Futura Next Medium"/>
              </a:rPr>
              <a:t> </a:t>
            </a:r>
            <a:endParaRPr lang="en-IN" sz="1100" b="0" i="0" u="none" strike="noStrike" kern="1200" cap="none" spc="0" normalizeH="0" baseline="0" noProof="0">
              <a:ln>
                <a:noFill/>
              </a:ln>
              <a:solidFill>
                <a:srgbClr val="000000"/>
              </a:solidFill>
              <a:effectLst/>
              <a:uLnTx/>
              <a:uFillTx/>
              <a:latin typeface="Futura Next Medium"/>
            </a:endParaRPr>
          </a:p>
          <a:p>
            <a:pPr marL="171450" indent="-171450">
              <a:buFont typeface="Arial" panose="020B0604020202020204" pitchFamily="34" charset="0"/>
              <a:buChar char="•"/>
              <a:defRPr/>
            </a:pPr>
            <a:r>
              <a:rPr kumimoji="0" lang="en-IN" sz="1100" b="0" i="0" u="none" strike="noStrike" kern="1200" cap="none" spc="0" normalizeH="0" baseline="0" noProof="0">
                <a:ln>
                  <a:noFill/>
                </a:ln>
                <a:solidFill>
                  <a:srgbClr val="000000"/>
                </a:solidFill>
                <a:effectLst/>
                <a:uLnTx/>
                <a:uFillTx/>
                <a:latin typeface="Futura Next Medium"/>
                <a:ea typeface="+mn-ea"/>
                <a:cs typeface="+mn-cs"/>
              </a:rPr>
              <a:t>Support email verification</a:t>
            </a:r>
            <a:r>
              <a:rPr lang="en-IN" sz="1100">
                <a:solidFill>
                  <a:srgbClr val="000000"/>
                </a:solidFill>
                <a:latin typeface="Futura Next Medium"/>
              </a:rPr>
              <a:t> </a:t>
            </a:r>
            <a:endParaRPr lang="en-IN" sz="1100" b="0" i="0" u="none" strike="noStrike" kern="1200" cap="none" spc="0" normalizeH="0" baseline="0" noProof="0">
              <a:ln>
                <a:noFill/>
              </a:ln>
              <a:solidFill>
                <a:srgbClr val="000000"/>
              </a:solidFill>
              <a:effectLst/>
              <a:uLnTx/>
              <a:uFillTx/>
              <a:latin typeface="Futura Next Medium"/>
            </a:endParaRPr>
          </a:p>
          <a:p>
            <a:pPr marL="171450" indent="-171450">
              <a:buFont typeface="Arial" panose="020B0604020202020204" pitchFamily="34" charset="0"/>
              <a:buChar char="•"/>
              <a:defRPr/>
            </a:pPr>
            <a:r>
              <a:rPr kumimoji="0" lang="en-IN" sz="1100" b="0" i="0" u="none" strike="noStrike" kern="1200" cap="none" spc="0" normalizeH="0" baseline="0" noProof="0">
                <a:ln>
                  <a:noFill/>
                </a:ln>
                <a:solidFill>
                  <a:srgbClr val="000000"/>
                </a:solidFill>
                <a:effectLst/>
                <a:uLnTx/>
                <a:uFillTx/>
                <a:latin typeface="Futura Next Medium"/>
                <a:ea typeface="+mn-ea"/>
                <a:cs typeface="+mn-cs"/>
              </a:rPr>
              <a:t>Enforce password policies</a:t>
            </a:r>
            <a:r>
              <a:rPr lang="en-IN" sz="1100">
                <a:solidFill>
                  <a:srgbClr val="000000"/>
                </a:solidFill>
                <a:latin typeface="Futura Next Medium"/>
              </a:rPr>
              <a:t> </a:t>
            </a:r>
            <a:endParaRPr lang="en-IN" sz="1100" b="0" i="0" u="none" strike="noStrike" kern="1200" cap="none" spc="0" normalizeH="0" baseline="0" noProof="0">
              <a:ln>
                <a:noFill/>
              </a:ln>
              <a:solidFill>
                <a:srgbClr val="000000"/>
              </a:solidFill>
              <a:effectLst/>
              <a:uLnTx/>
              <a:uFillTx/>
              <a:latin typeface="Futura Next Medium"/>
            </a:endParaRPr>
          </a:p>
          <a:p>
            <a:pPr>
              <a:defRPr/>
            </a:pPr>
            <a:r>
              <a:rPr kumimoji="0" lang="en-US" sz="1100" b="0" i="0" u="none" strike="noStrike" kern="1200" cap="none" spc="0" normalizeH="0" baseline="0" noProof="0">
                <a:ln>
                  <a:noFill/>
                </a:ln>
                <a:solidFill>
                  <a:srgbClr val="000000"/>
                </a:solidFill>
                <a:effectLst/>
                <a:uLnTx/>
                <a:uFillTx/>
                <a:latin typeface="Futura Next Medium"/>
                <a:ea typeface="+mn-ea"/>
                <a:cs typeface="+mn-cs"/>
              </a:rPr>
              <a:t>-</a:t>
            </a:r>
            <a:r>
              <a:rPr lang="en-US" sz="1100">
                <a:solidFill>
                  <a:srgbClr val="000000"/>
                </a:solidFill>
                <a:latin typeface="Futura Next Medium"/>
              </a:rPr>
              <a:t>  </a:t>
            </a:r>
            <a:r>
              <a:rPr kumimoji="0" lang="en-US" sz="1100" b="0" i="0" u="none" strike="noStrike" kern="1200" cap="none" spc="0" normalizeH="0" baseline="0" noProof="0">
                <a:ln>
                  <a:noFill/>
                </a:ln>
                <a:solidFill>
                  <a:srgbClr val="000000"/>
                </a:solidFill>
                <a:effectLst/>
                <a:uLnTx/>
                <a:uFillTx/>
                <a:latin typeface="Futura Next Medium"/>
                <a:ea typeface="+mn-ea"/>
                <a:cs typeface="+mn-cs"/>
              </a:rPr>
              <a:t> Build user profiles (name,</a:t>
            </a:r>
            <a:r>
              <a:rPr lang="en-US" sz="1100">
                <a:solidFill>
                  <a:srgbClr val="000000"/>
                </a:solidFill>
                <a:latin typeface="Futura Next Medium"/>
              </a:rPr>
              <a:t> </a:t>
            </a:r>
            <a:r>
              <a:rPr kumimoji="0" lang="en-US" sz="1100" b="0" i="0" u="none" strike="noStrike" kern="1200" cap="none" spc="0" normalizeH="0" baseline="0" noProof="0">
                <a:ln>
                  <a:noFill/>
                </a:ln>
                <a:solidFill>
                  <a:srgbClr val="000000"/>
                </a:solidFill>
                <a:effectLst/>
                <a:uLnTx/>
                <a:uFillTx/>
                <a:latin typeface="Futura Next Medium"/>
                <a:ea typeface="+mn-ea"/>
                <a:cs typeface="+mn-cs"/>
              </a:rPr>
              <a:t>email,</a:t>
            </a:r>
            <a:r>
              <a:rPr lang="en-US" sz="1100">
                <a:solidFill>
                  <a:srgbClr val="000000"/>
                </a:solidFill>
                <a:latin typeface="Futura Next Medium"/>
              </a:rPr>
              <a:t> </a:t>
            </a:r>
            <a:r>
              <a:rPr kumimoji="0" lang="en-US" sz="1100" b="0" i="0" u="none" strike="noStrike" kern="1200" cap="none" spc="0" normalizeH="0" baseline="0" noProof="0">
                <a:ln>
                  <a:noFill/>
                </a:ln>
                <a:solidFill>
                  <a:srgbClr val="000000"/>
                </a:solidFill>
                <a:effectLst/>
                <a:uLnTx/>
                <a:uFillTx/>
                <a:latin typeface="Futura Next Medium"/>
                <a:ea typeface="+mn-ea"/>
                <a:cs typeface="+mn-cs"/>
              </a:rPr>
              <a:t> addresses)</a:t>
            </a:r>
            <a:r>
              <a:rPr lang="en-US" sz="1100">
                <a:solidFill>
                  <a:srgbClr val="000000"/>
                </a:solidFill>
                <a:latin typeface="Futura Next Medium"/>
              </a:rPr>
              <a:t> </a:t>
            </a:r>
            <a:endParaRPr lang="en-US">
              <a:ea typeface="+mn-ea"/>
              <a:cs typeface="+mn-cs"/>
            </a:endParaRPr>
          </a:p>
          <a:p>
            <a:pPr>
              <a:defRPr/>
            </a:pPr>
            <a:r>
              <a:rPr kumimoji="0" lang="en-IN" sz="1100" b="0" i="0" u="none" strike="noStrike" kern="1200" cap="none" spc="0" normalizeH="0" baseline="0" noProof="0">
                <a:ln>
                  <a:noFill/>
                </a:ln>
                <a:solidFill>
                  <a:srgbClr val="000000"/>
                </a:solidFill>
                <a:effectLst/>
                <a:uLnTx/>
                <a:uFillTx/>
                <a:latin typeface="Futura Next Medium"/>
                <a:ea typeface="+mn-ea"/>
                <a:cs typeface="+mn-cs"/>
              </a:rPr>
              <a:t>-</a:t>
            </a:r>
            <a:r>
              <a:rPr lang="en-IN" sz="1100">
                <a:solidFill>
                  <a:srgbClr val="000000"/>
                </a:solidFill>
                <a:latin typeface="Futura Next Medium"/>
              </a:rPr>
              <a:t>  </a:t>
            </a:r>
            <a:r>
              <a:rPr kumimoji="0" lang="en-IN" sz="1100" b="0" i="0" u="none" strike="noStrike" kern="1200" cap="none" spc="0" normalizeH="0" baseline="0" noProof="0">
                <a:ln>
                  <a:noFill/>
                </a:ln>
                <a:solidFill>
                  <a:srgbClr val="000000"/>
                </a:solidFill>
                <a:effectLst/>
                <a:uLnTx/>
                <a:uFillTx/>
                <a:latin typeface="Futura Next Medium"/>
                <a:ea typeface="+mn-ea"/>
                <a:cs typeface="+mn-cs"/>
              </a:rPr>
              <a:t> Change Password, Forgot Password (support email verification)</a:t>
            </a:r>
            <a:r>
              <a:rPr lang="en-IN" sz="1100">
                <a:solidFill>
                  <a:srgbClr val="000000"/>
                </a:solidFill>
                <a:latin typeface="Futura Next Medium"/>
              </a:rPr>
              <a:t> </a:t>
            </a:r>
            <a:endParaRPr lang="en-IN" sz="1100" b="0" i="0" u="none" strike="noStrike" kern="1200" cap="none" spc="0" normalizeH="0" baseline="0" noProof="0">
              <a:ln>
                <a:noFill/>
              </a:ln>
              <a:solidFill>
                <a:srgbClr val="000000"/>
              </a:solidFill>
              <a:effectLst/>
              <a:uLnTx/>
              <a:uFillTx/>
              <a:latin typeface="Futura Next Medium"/>
            </a:endParaRPr>
          </a:p>
          <a:p>
            <a:pPr>
              <a:defRPr/>
            </a:pPr>
            <a:r>
              <a:rPr kumimoji="0" lang="en-US" sz="1100" b="0" i="0" u="none" strike="noStrike" kern="1200" cap="none" spc="0" normalizeH="0" baseline="0" noProof="0">
                <a:ln>
                  <a:noFill/>
                </a:ln>
                <a:solidFill>
                  <a:srgbClr val="000000"/>
                </a:solidFill>
                <a:effectLst/>
                <a:uLnTx/>
                <a:uFillTx/>
                <a:latin typeface="Futura Next Medium"/>
                <a:ea typeface="+mn-ea"/>
                <a:cs typeface="+mn-cs"/>
              </a:rPr>
              <a:t>-</a:t>
            </a:r>
            <a:r>
              <a:rPr lang="en-US" sz="1100">
                <a:solidFill>
                  <a:srgbClr val="000000"/>
                </a:solidFill>
                <a:latin typeface="Futura Next Medium"/>
              </a:rPr>
              <a:t>  </a:t>
            </a:r>
            <a:r>
              <a:rPr kumimoji="0" lang="en-US" sz="1100" b="0" i="0" u="none" strike="noStrike" kern="1200" cap="none" spc="0" normalizeH="0" baseline="0" noProof="0">
                <a:ln>
                  <a:noFill/>
                </a:ln>
                <a:solidFill>
                  <a:srgbClr val="000000"/>
                </a:solidFill>
                <a:effectLst/>
                <a:uLnTx/>
                <a:uFillTx/>
                <a:latin typeface="Futura Next Medium"/>
                <a:ea typeface="+mn-ea"/>
                <a:cs typeface="+mn-cs"/>
              </a:rPr>
              <a:t> Password Expiry (every 90 days)</a:t>
            </a:r>
            <a:r>
              <a:rPr lang="en-US" sz="1100">
                <a:solidFill>
                  <a:srgbClr val="000000"/>
                </a:solidFill>
                <a:latin typeface="Futura Next Medium"/>
              </a:rPr>
              <a:t> </a:t>
            </a:r>
            <a:endParaRPr lang="en-US" sz="1100" b="0" i="0" u="none" strike="noStrike" kern="1200" cap="none" spc="0" normalizeH="0" baseline="0" noProof="0">
              <a:ln>
                <a:noFill/>
              </a:ln>
              <a:solidFill>
                <a:srgbClr val="000000"/>
              </a:solidFill>
              <a:effectLst/>
              <a:uLnTx/>
              <a:uFillTx/>
              <a:latin typeface="Futura Next Medium"/>
            </a:endParaRPr>
          </a:p>
          <a:p>
            <a:pPr>
              <a:defRPr/>
            </a:pPr>
            <a:r>
              <a:rPr kumimoji="0" lang="en-US" sz="1100" b="0" i="0" u="none" strike="noStrike" kern="1200" cap="none" spc="0" normalizeH="0" baseline="0" noProof="0">
                <a:ln>
                  <a:noFill/>
                </a:ln>
                <a:solidFill>
                  <a:srgbClr val="000000"/>
                </a:solidFill>
                <a:effectLst/>
                <a:uLnTx/>
                <a:uFillTx/>
                <a:latin typeface="Futura Next Medium"/>
                <a:ea typeface="+mn-ea"/>
                <a:cs typeface="+mn-cs"/>
              </a:rPr>
              <a:t>-</a:t>
            </a:r>
            <a:r>
              <a:rPr lang="en-US" sz="1100">
                <a:solidFill>
                  <a:srgbClr val="000000"/>
                </a:solidFill>
                <a:latin typeface="Futura Next Medium"/>
              </a:rPr>
              <a:t>  </a:t>
            </a:r>
            <a:r>
              <a:rPr kumimoji="0" lang="en-US" sz="1100" b="0" i="0" u="none" strike="noStrike" kern="1200" cap="none" spc="0" normalizeH="0" baseline="0" noProof="0">
                <a:ln>
                  <a:noFill/>
                </a:ln>
                <a:solidFill>
                  <a:srgbClr val="000000"/>
                </a:solidFill>
                <a:effectLst/>
                <a:uLnTx/>
                <a:uFillTx/>
                <a:latin typeface="Futura Next Medium"/>
                <a:ea typeface="+mn-ea"/>
                <a:cs typeface="+mn-cs"/>
              </a:rPr>
              <a:t> Modify Account Details / User profile details like add/remove addresses</a:t>
            </a:r>
            <a:r>
              <a:rPr lang="en-US" sz="1100">
                <a:solidFill>
                  <a:srgbClr val="000000"/>
                </a:solidFill>
                <a:latin typeface="Futura Next Medium"/>
              </a:rPr>
              <a:t> </a:t>
            </a:r>
            <a:endParaRPr lang="en-US" sz="1100" b="0" i="0" u="none" strike="noStrike" kern="1200" cap="none" spc="0" normalizeH="0" baseline="0" noProof="0">
              <a:ln>
                <a:noFill/>
              </a:ln>
              <a:solidFill>
                <a:srgbClr val="000000"/>
              </a:solidFill>
              <a:effectLst/>
              <a:uLnTx/>
              <a:uFillTx/>
              <a:latin typeface="Futura Next Medium"/>
            </a:endParaRPr>
          </a:p>
          <a:p>
            <a:pPr>
              <a:defRPr/>
            </a:pPr>
            <a:r>
              <a:rPr kumimoji="0" lang="en-IN" sz="1100" b="0" i="0" u="none" strike="noStrike" kern="1200" cap="none" spc="0" normalizeH="0" baseline="0" noProof="0">
                <a:ln>
                  <a:noFill/>
                </a:ln>
                <a:solidFill>
                  <a:srgbClr val="000000"/>
                </a:solidFill>
                <a:effectLst/>
                <a:uLnTx/>
                <a:uFillTx/>
                <a:latin typeface="Futura Next Medium"/>
                <a:ea typeface="+mn-ea"/>
                <a:cs typeface="+mn-cs"/>
              </a:rPr>
              <a:t>-</a:t>
            </a:r>
            <a:r>
              <a:rPr lang="en-IN" sz="1100">
                <a:solidFill>
                  <a:srgbClr val="000000"/>
                </a:solidFill>
                <a:latin typeface="Futura Next Medium"/>
              </a:rPr>
              <a:t>  </a:t>
            </a:r>
            <a:r>
              <a:rPr kumimoji="0" lang="en-IN" sz="1100" b="0" i="0" u="none" strike="noStrike" kern="1200" cap="none" spc="0" normalizeH="0" baseline="0" noProof="0">
                <a:ln>
                  <a:noFill/>
                </a:ln>
                <a:solidFill>
                  <a:srgbClr val="000000"/>
                </a:solidFill>
                <a:effectLst/>
                <a:uLnTx/>
                <a:uFillTx/>
                <a:latin typeface="Futura Next Medium"/>
                <a:ea typeface="+mn-ea"/>
                <a:cs typeface="+mn-cs"/>
              </a:rPr>
              <a:t> Logout</a:t>
            </a:r>
            <a:r>
              <a:rPr lang="en-IN" sz="1100">
                <a:solidFill>
                  <a:srgbClr val="000000"/>
                </a:solidFill>
                <a:latin typeface="Futura Next Medium"/>
              </a:rPr>
              <a:t> </a:t>
            </a:r>
            <a:endParaRPr lang="en-IN" sz="1100" b="0" i="0" u="none" strike="noStrike" kern="1200" cap="none" spc="0" normalizeH="0" baseline="0" noProof="0">
              <a:ln>
                <a:noFill/>
              </a:ln>
              <a:solidFill>
                <a:srgbClr val="000000"/>
              </a:solidFill>
              <a:effectLst/>
              <a:uLnTx/>
              <a:uFillTx/>
              <a:latin typeface="Futura Next Medium"/>
            </a:endParaRPr>
          </a:p>
        </p:txBody>
      </p:sp>
      <p:sp>
        <p:nvSpPr>
          <p:cNvPr id="6" name="Rectangle 5">
            <a:extLst>
              <a:ext uri="{FF2B5EF4-FFF2-40B4-BE49-F238E27FC236}">
                <a16:creationId xmlns:a16="http://schemas.microsoft.com/office/drawing/2014/main" id="{AE7912E3-CBC7-4131-A96D-C7C7708F579E}"/>
              </a:ext>
            </a:extLst>
          </p:cNvPr>
          <p:cNvSpPr/>
          <p:nvPr/>
        </p:nvSpPr>
        <p:spPr>
          <a:xfrm>
            <a:off x="6412493" y="3221888"/>
            <a:ext cx="5141168" cy="3139321"/>
          </a:xfrm>
          <a:prstGeom prst="rect">
            <a:avLst/>
          </a:prstGeom>
          <a:solidFill>
            <a:schemeClr val="tx2"/>
          </a:solid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79FFF">
                    <a:lumMod val="75000"/>
                  </a:srgbClr>
                </a:solidFill>
                <a:effectLst/>
                <a:uLnTx/>
                <a:uFillTx/>
                <a:latin typeface="Futura Next Medium"/>
                <a:ea typeface="+mn-ea"/>
                <a:cs typeface="+mn-cs"/>
              </a:rPr>
              <a:t>Key Features:</a:t>
            </a:r>
            <a:r>
              <a:rPr kumimoji="0" lang="en-US" sz="1100" b="0" i="0" u="none" strike="noStrike" kern="1200" cap="none" spc="0" normalizeH="0" baseline="0" noProof="0">
                <a:ln>
                  <a:noFill/>
                </a:ln>
                <a:solidFill>
                  <a:srgbClr val="000000"/>
                </a:solidFill>
                <a:effectLst/>
                <a:uLnTx/>
                <a:uFillTx/>
                <a:latin typeface="Futura Next Medium"/>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100">
              <a:solidFill>
                <a:srgbClr val="000000"/>
              </a:solidFill>
              <a:latin typeface="Futura Next Medium"/>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a:ln>
                  <a:noFill/>
                </a:ln>
                <a:solidFill>
                  <a:srgbClr val="000000"/>
                </a:solidFill>
                <a:effectLst/>
                <a:uLnTx/>
                <a:uFillTx/>
                <a:latin typeface="Futura Next Medium"/>
                <a:ea typeface="+mn-ea"/>
                <a:cs typeface="+mn-cs"/>
              </a:rPr>
              <a:t>Product Listing Page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Futura Next Medium"/>
                <a:ea typeface="+mn-ea"/>
                <a:cs typeface="+mn-cs"/>
              </a:rPr>
              <a:t>- User can a see a paginated view of available products with product thumbnails and price, name.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Futura Next Medium"/>
                <a:ea typeface="+mn-ea"/>
                <a:cs typeface="+mn-cs"/>
              </a:rPr>
              <a:t>- User can search a product by name or description (Fuzzy search enabled)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000000"/>
              </a:solidFill>
              <a:effectLst/>
              <a:uLnTx/>
              <a:uFillTx/>
              <a:latin typeface="Futura Next Medium"/>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a:ln>
                  <a:noFill/>
                </a:ln>
                <a:solidFill>
                  <a:srgbClr val="000000"/>
                </a:solidFill>
                <a:effectLst/>
                <a:uLnTx/>
                <a:uFillTx/>
                <a:latin typeface="Futura Next Medium"/>
                <a:ea typeface="+mn-ea"/>
                <a:cs typeface="+mn-cs"/>
              </a:rPr>
              <a:t>Product Detail Page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Futura Next Medium"/>
                <a:ea typeface="+mn-ea"/>
                <a:cs typeface="+mn-cs"/>
              </a:rPr>
              <a:t>- User can view a product in detail (name, description, price, available variations, product images, reviews &amp; comments, user manual pdf or any attached documents)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000000"/>
              </a:solidFill>
              <a:effectLst/>
              <a:uLnTx/>
              <a:uFillTx/>
              <a:latin typeface="Futura Next Medium"/>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a:ln>
                  <a:noFill/>
                </a:ln>
                <a:solidFill>
                  <a:srgbClr val="000000"/>
                </a:solidFill>
                <a:effectLst/>
                <a:uLnTx/>
                <a:uFillTx/>
                <a:latin typeface="Futura Next Medium"/>
                <a:ea typeface="+mn-ea"/>
                <a:cs typeface="+mn-cs"/>
              </a:rPr>
              <a:t>Management Application (Admin) </a:t>
            </a:r>
            <a:endParaRPr kumimoji="0" lang="en-IN" sz="1100" b="0" i="0" u="none" strike="noStrike" kern="1200" cap="none" spc="0" normalizeH="0" baseline="0" noProof="0">
              <a:ln>
                <a:noFill/>
              </a:ln>
              <a:solidFill>
                <a:srgbClr val="000000"/>
              </a:solidFill>
              <a:effectLst/>
              <a:uLnTx/>
              <a:uFillTx/>
              <a:latin typeface="Futura Next Medium"/>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000000"/>
                </a:solidFill>
                <a:effectLst/>
                <a:uLnTx/>
                <a:uFillTx/>
                <a:latin typeface="Futura Next Medium"/>
                <a:ea typeface="+mn-ea"/>
                <a:cs typeface="+mn-cs"/>
              </a:rPr>
              <a:t>Products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Futura Next Medium"/>
                <a:ea typeface="+mn-ea"/>
                <a:cs typeface="+mn-cs"/>
              </a:rPr>
              <a:t>- Admins should be able to create product catalogues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Futura Next Medium"/>
                <a:ea typeface="+mn-ea"/>
                <a:cs typeface="+mn-cs"/>
              </a:rPr>
              <a:t>- Create, remove, modify product line items </a:t>
            </a:r>
            <a:endParaRPr lang="en-IN" sz="1100">
              <a:solidFill>
                <a:srgbClr val="000000"/>
              </a:solidFill>
              <a:latin typeface="Futura Next Mediu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000000"/>
              </a:solidFill>
              <a:effectLst/>
              <a:uLnTx/>
              <a:uFillTx/>
              <a:latin typeface="Futura Next Medium"/>
              <a:ea typeface="+mn-ea"/>
              <a:cs typeface="+mn-cs"/>
            </a:endParaRPr>
          </a:p>
        </p:txBody>
      </p:sp>
    </p:spTree>
    <p:extLst>
      <p:ext uri="{BB962C8B-B14F-4D97-AF65-F5344CB8AC3E}">
        <p14:creationId xmlns:p14="http://schemas.microsoft.com/office/powerpoint/2010/main" val="2576633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EBE28BB8-5972-4FBF-8C4F-8479A2982170}"/>
              </a:ext>
            </a:extLst>
          </p:cNvPr>
          <p:cNvGraphicFramePr>
            <a:graphicFrameLocks noGrp="1"/>
          </p:cNvGraphicFramePr>
          <p:nvPr/>
        </p:nvGraphicFramePr>
        <p:xfrm>
          <a:off x="1397519" y="291719"/>
          <a:ext cx="9724572" cy="5302021"/>
        </p:xfrm>
        <a:graphic>
          <a:graphicData uri="http://schemas.openxmlformats.org/drawingml/2006/table">
            <a:tbl>
              <a:tblPr firstRow="1" bandRow="1">
                <a:tableStyleId>{21E4AEA4-8DFA-4A89-87EB-49C32662AFE0}</a:tableStyleId>
              </a:tblPr>
              <a:tblGrid>
                <a:gridCol w="1144307">
                  <a:extLst>
                    <a:ext uri="{9D8B030D-6E8A-4147-A177-3AD203B41FA5}">
                      <a16:colId xmlns:a16="http://schemas.microsoft.com/office/drawing/2014/main" val="2899366552"/>
                    </a:ext>
                  </a:extLst>
                </a:gridCol>
                <a:gridCol w="7180909">
                  <a:extLst>
                    <a:ext uri="{9D8B030D-6E8A-4147-A177-3AD203B41FA5}">
                      <a16:colId xmlns:a16="http://schemas.microsoft.com/office/drawing/2014/main" val="2937472989"/>
                    </a:ext>
                  </a:extLst>
                </a:gridCol>
                <a:gridCol w="1399356">
                  <a:extLst>
                    <a:ext uri="{9D8B030D-6E8A-4147-A177-3AD203B41FA5}">
                      <a16:colId xmlns:a16="http://schemas.microsoft.com/office/drawing/2014/main" val="1560263172"/>
                    </a:ext>
                  </a:extLst>
                </a:gridCol>
              </a:tblGrid>
              <a:tr h="370840">
                <a:tc>
                  <a:txBody>
                    <a:bodyPr/>
                    <a:lstStyle/>
                    <a:p>
                      <a:pPr algn="ctr"/>
                      <a:r>
                        <a:rPr lang="en-IN" err="1"/>
                        <a:t>S.No</a:t>
                      </a:r>
                      <a:r>
                        <a:rPr lang="en-IN"/>
                        <a:t>.</a:t>
                      </a:r>
                    </a:p>
                  </a:txBody>
                  <a:tcPr/>
                </a:tc>
                <a:tc>
                  <a:txBody>
                    <a:bodyPr/>
                    <a:lstStyle/>
                    <a:p>
                      <a:pPr algn="ctr"/>
                      <a:r>
                        <a:rPr lang="en-IN"/>
                        <a:t>NFRs  &amp; SLAs</a:t>
                      </a:r>
                    </a:p>
                  </a:txBody>
                  <a:tcPr/>
                </a:tc>
                <a:tc>
                  <a:txBody>
                    <a:bodyPr/>
                    <a:lstStyle/>
                    <a:p>
                      <a:pPr algn="ctr"/>
                      <a:r>
                        <a:rPr lang="en-IN"/>
                        <a:t>Status</a:t>
                      </a:r>
                    </a:p>
                  </a:txBody>
                  <a:tcPr/>
                </a:tc>
                <a:extLst>
                  <a:ext uri="{0D108BD9-81ED-4DB2-BD59-A6C34878D82A}">
                    <a16:rowId xmlns:a16="http://schemas.microsoft.com/office/drawing/2014/main" val="1539450649"/>
                  </a:ext>
                </a:extLst>
              </a:tr>
              <a:tr h="5138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u="none" strike="noStrike" kern="1200" cap="none" spc="0" normalizeH="0" baseline="0" noProof="0">
                          <a:ln>
                            <a:noFill/>
                          </a:ln>
                          <a:solidFill>
                            <a:srgbClr val="000000"/>
                          </a:solidFill>
                          <a:effectLst/>
                          <a:uLnTx/>
                          <a:uFillTx/>
                        </a:rPr>
                        <a:t>1.</a:t>
                      </a:r>
                      <a:endParaRPr kumimoji="0" lang="en-IN" sz="1800" b="0" i="0" u="none" strike="noStrike" kern="1200" cap="none" spc="0" normalizeH="0" baseline="0" noProof="0">
                        <a:ln>
                          <a:noFill/>
                        </a:ln>
                        <a:solidFill>
                          <a:srgbClr val="000000"/>
                        </a:solidFill>
                        <a:effectLst/>
                        <a:uLnTx/>
                        <a:uFillTx/>
                        <a:latin typeface="Futura Next Book" panose="020B0502020204020303" pitchFamily="34" charset="77"/>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u="none" strike="noStrike" kern="1200" cap="none" spc="0" normalizeH="0" baseline="0" noProof="0">
                          <a:ln>
                            <a:noFill/>
                          </a:ln>
                          <a:solidFill>
                            <a:srgbClr val="000000"/>
                          </a:solidFill>
                          <a:effectLst/>
                          <a:uLnTx/>
                          <a:uFillTx/>
                        </a:rPr>
                        <a:t>Secure access over HTTPS/TLS (Encryption over wire)</a:t>
                      </a:r>
                      <a:endParaRPr kumimoji="0" lang="en-IN" sz="1800" b="0" i="0" u="none" strike="noStrike" kern="1200" cap="none" spc="0" normalizeH="0" baseline="0" noProof="0">
                        <a:ln>
                          <a:noFill/>
                        </a:ln>
                        <a:solidFill>
                          <a:srgbClr val="000000"/>
                        </a:solidFill>
                        <a:effectLst/>
                        <a:uLnTx/>
                        <a:uFillTx/>
                        <a:latin typeface="Futura Next Book" panose="020B0502020204020303" pitchFamily="34" charset="77"/>
                        <a:ea typeface="+mn-ea"/>
                        <a:cs typeface="+mn-cs"/>
                      </a:endParaRPr>
                    </a:p>
                  </a:txBody>
                  <a:tcPr/>
                </a:tc>
                <a:tc>
                  <a:txBody>
                    <a:bodyPr/>
                    <a:lstStyle/>
                    <a:p>
                      <a:pPr algn="ctr"/>
                      <a:endParaRPr lang="en-IN"/>
                    </a:p>
                  </a:txBody>
                  <a:tcPr/>
                </a:tc>
                <a:extLst>
                  <a:ext uri="{0D108BD9-81ED-4DB2-BD59-A6C34878D82A}">
                    <a16:rowId xmlns:a16="http://schemas.microsoft.com/office/drawing/2014/main" val="2749264512"/>
                  </a:ext>
                </a:extLst>
              </a:tr>
              <a:tr h="4447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u="none" strike="noStrike" kern="1200" cap="none" spc="0" normalizeH="0" baseline="0" noProof="0" dirty="0">
                          <a:ln>
                            <a:noFill/>
                          </a:ln>
                          <a:solidFill>
                            <a:srgbClr val="000000"/>
                          </a:solidFill>
                          <a:effectLst/>
                          <a:uLnTx/>
                          <a:uFillTx/>
                        </a:rPr>
                        <a:t>2.</a:t>
                      </a:r>
                      <a:endParaRPr kumimoji="0" lang="en-IN" sz="1800" b="0" i="0" u="none" strike="noStrike" kern="1200" cap="none" spc="0" normalizeH="0" baseline="0" noProof="0" dirty="0">
                        <a:ln>
                          <a:noFill/>
                        </a:ln>
                        <a:solidFill>
                          <a:srgbClr val="000000"/>
                        </a:solidFill>
                        <a:effectLst/>
                        <a:uLnTx/>
                        <a:uFillTx/>
                        <a:latin typeface="Futura Next Book" panose="020B0502020204020303" pitchFamily="34" charset="77"/>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u="none" strike="noStrike" kern="1200" cap="none" spc="0" normalizeH="0" baseline="0" noProof="0" dirty="0">
                          <a:ln>
                            <a:noFill/>
                          </a:ln>
                          <a:solidFill>
                            <a:srgbClr val="000000"/>
                          </a:solidFill>
                          <a:effectLst/>
                          <a:uLnTx/>
                          <a:uFillTx/>
                        </a:rPr>
                        <a:t>Page view times &lt; 3s</a:t>
                      </a:r>
                      <a:endParaRPr kumimoji="0" lang="en-IN" sz="1800" b="0" i="0" u="none" strike="noStrike" kern="1200" cap="none" spc="0" normalizeH="0" baseline="0" noProof="0" dirty="0">
                        <a:ln>
                          <a:noFill/>
                        </a:ln>
                        <a:solidFill>
                          <a:srgbClr val="000000"/>
                        </a:solidFill>
                        <a:effectLst/>
                        <a:uLnTx/>
                        <a:uFillTx/>
                        <a:latin typeface="Futura Next Book" panose="020B0502020204020303" pitchFamily="34" charset="77"/>
                        <a:ea typeface="+mn-ea"/>
                        <a:cs typeface="+mn-cs"/>
                      </a:endParaRPr>
                    </a:p>
                  </a:txBody>
                  <a:tcPr/>
                </a:tc>
                <a:tc>
                  <a:txBody>
                    <a:bodyPr/>
                    <a:lstStyle/>
                    <a:p>
                      <a:pPr algn="ctr"/>
                      <a:r>
                        <a:rPr lang="en-IN" dirty="0">
                          <a:solidFill>
                            <a:schemeClr val="tx1"/>
                          </a:solidFill>
                          <a:hlinkClick r:id="" action="ppaction://noaction">
                            <a:extLst>
                              <a:ext uri="{A12FA001-AC4F-418D-AE19-62706E023703}">
                                <ahyp:hlinkClr xmlns:ahyp="http://schemas.microsoft.com/office/drawing/2018/hyperlinkcolor" val="tx"/>
                              </a:ext>
                            </a:extLst>
                          </a:hlinkClick>
                        </a:rPr>
                        <a:t>1.6s</a:t>
                      </a:r>
                      <a:endParaRPr lang="en-IN" dirty="0">
                        <a:solidFill>
                          <a:schemeClr val="tx1"/>
                        </a:solidFill>
                      </a:endParaRPr>
                    </a:p>
                  </a:txBody>
                  <a:tcPr/>
                </a:tc>
                <a:extLst>
                  <a:ext uri="{0D108BD9-81ED-4DB2-BD59-A6C34878D82A}">
                    <a16:rowId xmlns:a16="http://schemas.microsoft.com/office/drawing/2014/main" val="4200226985"/>
                  </a:ext>
                </a:extLst>
              </a:tr>
              <a:tr h="391885">
                <a:tc>
                  <a:txBody>
                    <a:bodyPr/>
                    <a:lstStyle/>
                    <a:p>
                      <a:pPr algn="ctr"/>
                      <a:r>
                        <a:rPr lang="en-IN" dirty="0"/>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u="none" strike="noStrike" kern="1200" cap="none" spc="0" normalizeH="0" baseline="0" noProof="0">
                          <a:ln>
                            <a:noFill/>
                          </a:ln>
                          <a:solidFill>
                            <a:srgbClr val="000000"/>
                          </a:solidFill>
                          <a:effectLst/>
                          <a:uLnTx/>
                          <a:uFillTx/>
                        </a:rPr>
                        <a:t>Response times &lt; 3s, 1s</a:t>
                      </a:r>
                      <a:endParaRPr kumimoji="0" lang="en-IN" sz="1800" b="0" i="0" u="none" strike="noStrike" kern="1200" cap="none" spc="0" normalizeH="0" baseline="0" noProof="0">
                        <a:ln>
                          <a:noFill/>
                        </a:ln>
                        <a:solidFill>
                          <a:srgbClr val="000000"/>
                        </a:solidFill>
                        <a:effectLst/>
                        <a:uLnTx/>
                        <a:uFillTx/>
                        <a:latin typeface="Futura Next Book" panose="020B0502020204020303" pitchFamily="34" charset="77"/>
                        <a:ea typeface="+mn-ea"/>
                        <a:cs typeface="+mn-cs"/>
                      </a:endParaRPr>
                    </a:p>
                  </a:txBody>
                  <a:tcPr/>
                </a:tc>
                <a:tc>
                  <a:txBody>
                    <a:bodyPr/>
                    <a:lstStyle/>
                    <a:p>
                      <a:pPr algn="ctr"/>
                      <a:r>
                        <a:rPr lang="en-IN">
                          <a:solidFill>
                            <a:schemeClr val="tx1"/>
                          </a:solidFill>
                          <a:hlinkClick r:id="" action="ppaction://noaction">
                            <a:extLst>
                              <a:ext uri="{A12FA001-AC4F-418D-AE19-62706E023703}">
                                <ahyp:hlinkClr xmlns:ahyp="http://schemas.microsoft.com/office/drawing/2018/hyperlinkcolor" val="tx"/>
                              </a:ext>
                            </a:extLst>
                          </a:hlinkClick>
                        </a:rPr>
                        <a:t>80ms- 2.5s </a:t>
                      </a:r>
                      <a:endParaRPr lang="en-IN">
                        <a:solidFill>
                          <a:schemeClr val="tx1"/>
                        </a:solidFill>
                      </a:endParaRPr>
                    </a:p>
                  </a:txBody>
                  <a:tcPr/>
                </a:tc>
                <a:extLst>
                  <a:ext uri="{0D108BD9-81ED-4DB2-BD59-A6C34878D82A}">
                    <a16:rowId xmlns:a16="http://schemas.microsoft.com/office/drawing/2014/main" val="106855993"/>
                  </a:ext>
                </a:extLst>
              </a:tr>
              <a:tr h="429209">
                <a:tc>
                  <a:txBody>
                    <a:bodyPr/>
                    <a:lstStyle/>
                    <a:p>
                      <a:pPr algn="ctr"/>
                      <a:r>
                        <a:rPr lang="en-IN" dirty="0"/>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u="none" strike="noStrike" kern="1200" cap="none" spc="0" normalizeH="0" baseline="0" noProof="0">
                          <a:ln>
                            <a:noFill/>
                          </a:ln>
                          <a:solidFill>
                            <a:srgbClr val="000000"/>
                          </a:solidFill>
                          <a:effectLst/>
                          <a:uLnTx/>
                          <a:uFillTx/>
                        </a:rPr>
                        <a:t>Throughput - </a:t>
                      </a:r>
                      <a:r>
                        <a:rPr kumimoji="0" lang="en-IN" sz="1800" b="0" u="none" strike="noStrike" kern="1200" cap="none" spc="0" normalizeH="0" baseline="0" noProof="0" err="1">
                          <a:ln>
                            <a:noFill/>
                          </a:ln>
                          <a:solidFill>
                            <a:srgbClr val="000000"/>
                          </a:solidFill>
                          <a:effectLst/>
                          <a:uLnTx/>
                          <a:uFillTx/>
                        </a:rPr>
                        <a:t>Req</a:t>
                      </a:r>
                      <a:r>
                        <a:rPr kumimoji="0" lang="en-IN" sz="1800" b="0" u="none" strike="noStrike" kern="1200" cap="none" spc="0" normalizeH="0" baseline="0" noProof="0">
                          <a:ln>
                            <a:noFill/>
                          </a:ln>
                          <a:solidFill>
                            <a:srgbClr val="000000"/>
                          </a:solidFill>
                          <a:effectLst/>
                          <a:uLnTx/>
                          <a:uFillTx/>
                        </a:rPr>
                        <a:t>/Sec - 50, 100 ....</a:t>
                      </a:r>
                      <a:endParaRPr kumimoji="0" lang="en-IN" sz="1800" b="0" i="0" u="none" strike="noStrike" kern="1200" cap="none" spc="0" normalizeH="0" baseline="0" noProof="0">
                        <a:ln>
                          <a:noFill/>
                        </a:ln>
                        <a:solidFill>
                          <a:srgbClr val="000000"/>
                        </a:solidFill>
                        <a:effectLst/>
                        <a:uLnTx/>
                        <a:uFillTx/>
                        <a:latin typeface="Futura Next Book" panose="020B0502020204020303" pitchFamily="34" charset="77"/>
                        <a:ea typeface="+mn-ea"/>
                        <a:cs typeface="+mn-cs"/>
                      </a:endParaRPr>
                    </a:p>
                  </a:txBody>
                  <a:tcPr/>
                </a:tc>
                <a:tc>
                  <a:txBody>
                    <a:bodyPr/>
                    <a:lstStyle/>
                    <a:p>
                      <a:pPr marL="0" marR="0" lvl="0" indent="0" algn="ctr" rtl="0" eaLnBrk="1" fontAlgn="auto" latinLnBrk="0" hangingPunct="1">
                        <a:lnSpc>
                          <a:spcPct val="100000"/>
                        </a:lnSpc>
                        <a:spcBef>
                          <a:spcPts val="0"/>
                        </a:spcBef>
                        <a:spcAft>
                          <a:spcPts val="0"/>
                        </a:spcAft>
                        <a:buClrTx/>
                        <a:buSzTx/>
                        <a:buFontTx/>
                        <a:buNone/>
                      </a:pPr>
                      <a:r>
                        <a:rPr lang="en-IN">
                          <a:solidFill>
                            <a:schemeClr val="tx1"/>
                          </a:solidFill>
                          <a:hlinkClick r:id="" action="ppaction://noaction">
                            <a:extLst>
                              <a:ext uri="{A12FA001-AC4F-418D-AE19-62706E023703}">
                                <ahyp:hlinkClr xmlns:ahyp="http://schemas.microsoft.com/office/drawing/2018/hyperlinkcolor" val="tx"/>
                              </a:ext>
                            </a:extLst>
                          </a:hlinkClick>
                        </a:rPr>
                        <a:t>500-4500</a:t>
                      </a:r>
                      <a:endParaRPr lang="en-US">
                        <a:solidFill>
                          <a:schemeClr val="tx1"/>
                        </a:solidFill>
                      </a:endParaRPr>
                    </a:p>
                  </a:txBody>
                  <a:tcPr/>
                </a:tc>
                <a:extLst>
                  <a:ext uri="{0D108BD9-81ED-4DB2-BD59-A6C34878D82A}">
                    <a16:rowId xmlns:a16="http://schemas.microsoft.com/office/drawing/2014/main" val="1998648570"/>
                  </a:ext>
                </a:extLst>
              </a:tr>
              <a:tr h="447869">
                <a:tc>
                  <a:txBody>
                    <a:bodyPr/>
                    <a:lstStyle/>
                    <a:p>
                      <a:pPr algn="ctr"/>
                      <a:r>
                        <a:rPr lang="en-IN" dirty="0"/>
                        <a:t>5.</a:t>
                      </a:r>
                    </a:p>
                  </a:txBody>
                  <a:tcPr/>
                </a:tc>
                <a:tc>
                  <a:txBody>
                    <a:bodyPr/>
                    <a:lstStyle/>
                    <a:p>
                      <a:pPr marL="0" marR="0" lvl="0" indent="0" algn="ctr" rtl="0" eaLnBrk="1" fontAlgn="auto" latinLnBrk="0" hangingPunct="1">
                        <a:lnSpc>
                          <a:spcPct val="100000"/>
                        </a:lnSpc>
                        <a:spcBef>
                          <a:spcPts val="0"/>
                        </a:spcBef>
                        <a:spcAft>
                          <a:spcPts val="0"/>
                        </a:spcAft>
                        <a:buClrTx/>
                        <a:buSzTx/>
                        <a:buFontTx/>
                        <a:buNone/>
                      </a:pPr>
                      <a:r>
                        <a:rPr kumimoji="0" lang="en-IN" sz="1800" b="0" u="none" strike="noStrike" kern="1200" cap="none" spc="0" normalizeH="0" baseline="0" noProof="0">
                          <a:ln>
                            <a:noFill/>
                          </a:ln>
                          <a:solidFill>
                            <a:srgbClr val="000000"/>
                          </a:solidFill>
                          <a:effectLst/>
                          <a:uLnTx/>
                          <a:uFillTx/>
                        </a:rPr>
                        <a:t>Availability - 99.999</a:t>
                      </a:r>
                      <a:r>
                        <a:rPr lang="en-IN" sz="1800" b="0" u="none" strike="noStrike" kern="1200" cap="none" spc="0" normalizeH="0" baseline="0" noProof="0">
                          <a:ln>
                            <a:noFill/>
                          </a:ln>
                          <a:solidFill>
                            <a:srgbClr val="000000"/>
                          </a:solidFill>
                          <a:effectLst/>
                          <a:uLnTx/>
                          <a:uFillTx/>
                        </a:rPr>
                        <a:t> </a:t>
                      </a:r>
                      <a:endParaRPr kumimoji="0" lang="en-IN" sz="1800" b="0" i="0" u="none" strike="noStrike" kern="1200" cap="none" spc="0" normalizeH="0" baseline="0" noProof="0">
                        <a:ln>
                          <a:noFill/>
                        </a:ln>
                        <a:solidFill>
                          <a:srgbClr val="000000"/>
                        </a:solidFill>
                        <a:effectLst/>
                        <a:uLnTx/>
                        <a:uFillTx/>
                        <a:latin typeface="Futura Next Book" panose="020B0502020204020303" pitchFamily="34" charset="77"/>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a:p>
                  </a:txBody>
                  <a:tcPr/>
                </a:tc>
                <a:extLst>
                  <a:ext uri="{0D108BD9-81ED-4DB2-BD59-A6C34878D82A}">
                    <a16:rowId xmlns:a16="http://schemas.microsoft.com/office/drawing/2014/main" val="896045876"/>
                  </a:ext>
                </a:extLst>
              </a:tr>
              <a:tr h="370840">
                <a:tc>
                  <a:txBody>
                    <a:bodyPr/>
                    <a:lstStyle/>
                    <a:p>
                      <a:pPr algn="ctr"/>
                      <a:r>
                        <a:rPr lang="en-IN" dirty="0"/>
                        <a:t>6.</a:t>
                      </a:r>
                    </a:p>
                  </a:txBody>
                  <a:tcPr/>
                </a:tc>
                <a:tc>
                  <a:txBody>
                    <a:bodyPr/>
                    <a:lstStyle/>
                    <a:p>
                      <a:pPr marL="0" marR="0" lvl="0" indent="0" algn="ctr" rtl="0" eaLnBrk="1" fontAlgn="auto" latinLnBrk="0" hangingPunct="1">
                        <a:lnSpc>
                          <a:spcPct val="100000"/>
                        </a:lnSpc>
                        <a:spcBef>
                          <a:spcPts val="0"/>
                        </a:spcBef>
                        <a:spcAft>
                          <a:spcPts val="0"/>
                        </a:spcAft>
                        <a:buClrTx/>
                        <a:buSzTx/>
                        <a:buFontTx/>
                        <a:buNone/>
                      </a:pPr>
                      <a:r>
                        <a:rPr kumimoji="0" lang="en-IN" sz="1800" b="0" u="none" strike="noStrike" kern="1200" cap="none" spc="0" normalizeH="0" baseline="0" noProof="0">
                          <a:ln>
                            <a:noFill/>
                          </a:ln>
                          <a:solidFill>
                            <a:srgbClr val="000000"/>
                          </a:solidFill>
                          <a:effectLst/>
                          <a:uLnTx/>
                          <a:uFillTx/>
                        </a:rPr>
                        <a:t>Concurrent user - 50, 100, 150...</a:t>
                      </a:r>
                      <a:r>
                        <a:rPr lang="en-IN" sz="1800" b="0" u="none" strike="noStrike" kern="1200" cap="none" spc="0" normalizeH="0" baseline="0" noProof="0">
                          <a:ln>
                            <a:noFill/>
                          </a:ln>
                          <a:solidFill>
                            <a:srgbClr val="000000"/>
                          </a:solidFill>
                          <a:effectLst/>
                          <a:uLnTx/>
                          <a:uFillTx/>
                        </a:rPr>
                        <a:t> </a:t>
                      </a:r>
                      <a:endParaRPr kumimoji="0" lang="en-IN" sz="1800" b="0" i="0" u="none" strike="noStrike" kern="1200" cap="none" spc="0" normalizeH="0" baseline="0" noProof="0">
                        <a:ln>
                          <a:noFill/>
                        </a:ln>
                        <a:solidFill>
                          <a:srgbClr val="000000"/>
                        </a:solidFill>
                        <a:effectLst/>
                        <a:uLnTx/>
                        <a:uFillTx/>
                        <a:latin typeface="Futura Next Book" panose="020B0502020204020303" pitchFamily="34" charset="77"/>
                        <a:ea typeface="+mn-ea"/>
                        <a:cs typeface="+mn-cs"/>
                      </a:endParaRPr>
                    </a:p>
                  </a:txBody>
                  <a:tcPr/>
                </a:tc>
                <a:tc>
                  <a:txBody>
                    <a:bodyPr/>
                    <a:lstStyle/>
                    <a:p>
                      <a:pPr algn="ctr"/>
                      <a:r>
                        <a:rPr lang="en-IN">
                          <a:solidFill>
                            <a:schemeClr val="tx1"/>
                          </a:solidFill>
                          <a:hlinkClick r:id="" action="ppaction://noaction">
                            <a:extLst>
                              <a:ext uri="{A12FA001-AC4F-418D-AE19-62706E023703}">
                                <ahyp:hlinkClr xmlns:ahyp="http://schemas.microsoft.com/office/drawing/2018/hyperlinkcolor" val="tx"/>
                              </a:ext>
                            </a:extLst>
                          </a:hlinkClick>
                        </a:rPr>
                        <a:t>500-10000</a:t>
                      </a:r>
                      <a:endParaRPr lang="en-US">
                        <a:solidFill>
                          <a:schemeClr val="tx1"/>
                        </a:solidFill>
                      </a:endParaRPr>
                    </a:p>
                  </a:txBody>
                  <a:tcPr/>
                </a:tc>
                <a:extLst>
                  <a:ext uri="{0D108BD9-81ED-4DB2-BD59-A6C34878D82A}">
                    <a16:rowId xmlns:a16="http://schemas.microsoft.com/office/drawing/2014/main" val="346751819"/>
                  </a:ext>
                </a:extLst>
              </a:tr>
              <a:tr h="370840">
                <a:tc>
                  <a:txBody>
                    <a:bodyPr/>
                    <a:lstStyle/>
                    <a:p>
                      <a:pPr algn="ctr"/>
                      <a:r>
                        <a:rPr lang="en-IN" dirty="0"/>
                        <a:t>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u="none" strike="noStrike" kern="1200" cap="none" spc="0" normalizeH="0" baseline="0" noProof="0">
                          <a:ln>
                            <a:noFill/>
                          </a:ln>
                          <a:solidFill>
                            <a:srgbClr val="000000"/>
                          </a:solidFill>
                          <a:effectLst/>
                          <a:uLnTx/>
                          <a:uFillTx/>
                        </a:rPr>
                        <a:t>Scalability of User Search per day - in an increasing trend (</a:t>
                      </a:r>
                      <a:r>
                        <a:rPr lang="en-IN" sz="1800" b="0" u="none" strike="noStrike" kern="1200" cap="none" spc="0" normalizeH="0" baseline="0" noProof="0">
                          <a:ln>
                            <a:noFill/>
                          </a:ln>
                          <a:solidFill>
                            <a:srgbClr val="000000"/>
                          </a:solidFill>
                          <a:effectLst/>
                          <a:uLnTx/>
                          <a:uFillTx/>
                        </a:rPr>
                        <a:t>100,200</a:t>
                      </a:r>
                      <a:r>
                        <a:rPr kumimoji="0" lang="en-IN" sz="1800" b="0" u="none" strike="noStrike" kern="1200" cap="none" spc="0" normalizeH="0" baseline="0" noProof="0">
                          <a:ln>
                            <a:noFill/>
                          </a:ln>
                          <a:solidFill>
                            <a:srgbClr val="000000"/>
                          </a:solidFill>
                          <a:effectLst/>
                          <a:uLnTx/>
                          <a:uFillTx/>
                        </a:rPr>
                        <a:t>, 400...)</a:t>
                      </a:r>
                      <a:endParaRPr kumimoji="0" lang="en-IN" sz="1800" b="0" i="0" u="none" strike="noStrike" kern="1200" cap="none" spc="0" normalizeH="0" baseline="0" noProof="0">
                        <a:ln>
                          <a:noFill/>
                        </a:ln>
                        <a:solidFill>
                          <a:srgbClr val="000000"/>
                        </a:solidFill>
                        <a:effectLst/>
                        <a:uLnTx/>
                        <a:uFillTx/>
                        <a:latin typeface="Futura Next Book" panose="020B0502020204020303" pitchFamily="34" charset="77"/>
                        <a:ea typeface="+mn-ea"/>
                        <a:cs typeface="+mn-cs"/>
                      </a:endParaRPr>
                    </a:p>
                  </a:txBody>
                  <a:tcPr/>
                </a:tc>
                <a:tc>
                  <a:txBody>
                    <a:bodyPr/>
                    <a:lstStyle/>
                    <a:p>
                      <a:pPr algn="ctr"/>
                      <a:r>
                        <a:rPr lang="en-IN"/>
                        <a:t>5000</a:t>
                      </a:r>
                    </a:p>
                  </a:txBody>
                  <a:tcPr/>
                </a:tc>
                <a:extLst>
                  <a:ext uri="{0D108BD9-81ED-4DB2-BD59-A6C34878D82A}">
                    <a16:rowId xmlns:a16="http://schemas.microsoft.com/office/drawing/2014/main" val="12460511"/>
                  </a:ext>
                </a:extLst>
              </a:tr>
              <a:tr h="370840">
                <a:tc>
                  <a:txBody>
                    <a:bodyPr/>
                    <a:lstStyle/>
                    <a:p>
                      <a:pPr algn="ctr"/>
                      <a:r>
                        <a:rPr lang="en-IN" dirty="0"/>
                        <a:t>8.</a:t>
                      </a:r>
                    </a:p>
                  </a:txBody>
                  <a:tcPr/>
                </a:tc>
                <a:tc>
                  <a:txBody>
                    <a:bodyPr/>
                    <a:lstStyle/>
                    <a:p>
                      <a:pPr marL="0" marR="0" lvl="0" indent="0" algn="ctr" rtl="0" eaLnBrk="1" fontAlgn="auto" latinLnBrk="0" hangingPunct="1">
                        <a:lnSpc>
                          <a:spcPct val="100000"/>
                        </a:lnSpc>
                        <a:spcBef>
                          <a:spcPts val="0"/>
                        </a:spcBef>
                        <a:spcAft>
                          <a:spcPts val="0"/>
                        </a:spcAft>
                        <a:buClrTx/>
                        <a:buSzTx/>
                        <a:buFontTx/>
                        <a:buNone/>
                      </a:pPr>
                      <a:r>
                        <a:rPr kumimoji="0" lang="en-IN" sz="1800" b="0" u="none" strike="noStrike" kern="1200" cap="none" spc="0" normalizeH="0" baseline="0" noProof="0">
                          <a:ln>
                            <a:noFill/>
                          </a:ln>
                          <a:solidFill>
                            <a:srgbClr val="000000"/>
                          </a:solidFill>
                          <a:effectLst/>
                          <a:uLnTx/>
                          <a:uFillTx/>
                        </a:rPr>
                        <a:t>Accessibility Responsive - supported view port 767px (</a:t>
                      </a:r>
                      <a:r>
                        <a:rPr lang="en-IN" sz="1800" b="0" u="none" strike="noStrike" kern="1200" cap="none" spc="0" normalizeH="0" baseline="0" noProof="0">
                          <a:ln>
                            <a:noFill/>
                          </a:ln>
                          <a:solidFill>
                            <a:srgbClr val="000000"/>
                          </a:solidFill>
                          <a:effectLst/>
                          <a:uLnTx/>
                          <a:uFillTx/>
                        </a:rPr>
                        <a:t>Tablet </a:t>
                      </a:r>
                      <a:r>
                        <a:rPr kumimoji="0" lang="en-IN" sz="1800" b="0" u="none" strike="noStrike" kern="1200" cap="none" spc="0" normalizeH="0" baseline="0" noProof="0">
                          <a:ln>
                            <a:noFill/>
                          </a:ln>
                          <a:solidFill>
                            <a:srgbClr val="000000"/>
                          </a:solidFill>
                          <a:effectLst/>
                          <a:uLnTx/>
                          <a:uFillTx/>
                        </a:rPr>
                        <a:t>and Desktop)</a:t>
                      </a:r>
                      <a:endParaRPr kumimoji="0" lang="en-IN" sz="1800" b="0" i="0" u="none" strike="noStrike" kern="1200" cap="none" spc="0" normalizeH="0" baseline="0" noProof="0">
                        <a:ln>
                          <a:noFill/>
                        </a:ln>
                        <a:solidFill>
                          <a:srgbClr val="000000"/>
                        </a:solidFill>
                        <a:effectLst/>
                        <a:uLnTx/>
                        <a:uFillTx/>
                        <a:latin typeface="Futura Next Book" panose="020B0502020204020303" pitchFamily="34" charset="77"/>
                        <a:ea typeface="+mn-ea"/>
                        <a:cs typeface="+mn-cs"/>
                      </a:endParaRPr>
                    </a:p>
                  </a:txBody>
                  <a:tcPr/>
                </a:tc>
                <a:tc>
                  <a:txBody>
                    <a:bodyPr/>
                    <a:lstStyle/>
                    <a:p>
                      <a:pPr algn="ctr"/>
                      <a:endParaRPr lang="en-IN"/>
                    </a:p>
                  </a:txBody>
                  <a:tcPr/>
                </a:tc>
                <a:extLst>
                  <a:ext uri="{0D108BD9-81ED-4DB2-BD59-A6C34878D82A}">
                    <a16:rowId xmlns:a16="http://schemas.microsoft.com/office/drawing/2014/main" val="1404360587"/>
                  </a:ext>
                </a:extLst>
              </a:tr>
              <a:tr h="467050">
                <a:tc>
                  <a:txBody>
                    <a:bodyPr/>
                    <a:lstStyle/>
                    <a:p>
                      <a:pPr algn="ctr"/>
                      <a:r>
                        <a:rPr lang="en-IN" dirty="0"/>
                        <a:t>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u="none" strike="noStrike" kern="1200" cap="none" spc="0" normalizeH="0" baseline="0" noProof="0">
                          <a:ln>
                            <a:noFill/>
                          </a:ln>
                          <a:solidFill>
                            <a:srgbClr val="000000"/>
                          </a:solidFill>
                          <a:effectLst/>
                          <a:uLnTx/>
                          <a:uFillTx/>
                        </a:rPr>
                        <a:t>CI&amp;CD Pipelines to be deployed via Jenkins | Docker</a:t>
                      </a:r>
                      <a:endParaRPr kumimoji="0" lang="en-IN" sz="1800" b="0" i="0" u="none" strike="noStrike" kern="1200" cap="none" spc="0" normalizeH="0" baseline="0" noProof="0">
                        <a:ln>
                          <a:noFill/>
                        </a:ln>
                        <a:solidFill>
                          <a:srgbClr val="000000"/>
                        </a:solidFill>
                        <a:effectLst/>
                        <a:uLnTx/>
                        <a:uFillTx/>
                        <a:latin typeface="Futura Next Book" panose="020B0502020204020303" pitchFamily="34" charset="77"/>
                        <a:ea typeface="+mn-ea"/>
                        <a:cs typeface="+mn-cs"/>
                      </a:endParaRPr>
                    </a:p>
                  </a:txBody>
                  <a:tcPr/>
                </a:tc>
                <a:tc>
                  <a:txBody>
                    <a:bodyPr/>
                    <a:lstStyle/>
                    <a:p>
                      <a:pPr algn="ctr"/>
                      <a:endParaRPr lang="en-IN"/>
                    </a:p>
                  </a:txBody>
                  <a:tcPr/>
                </a:tc>
                <a:extLst>
                  <a:ext uri="{0D108BD9-81ED-4DB2-BD59-A6C34878D82A}">
                    <a16:rowId xmlns:a16="http://schemas.microsoft.com/office/drawing/2014/main" val="1460106427"/>
                  </a:ext>
                </a:extLst>
              </a:tr>
              <a:tr h="483930">
                <a:tc>
                  <a:txBody>
                    <a:bodyPr/>
                    <a:lstStyle/>
                    <a:p>
                      <a:pPr algn="ctr"/>
                      <a:r>
                        <a:rPr lang="en-IN" dirty="0"/>
                        <a:t>10.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u="none" strike="noStrike" kern="1200" cap="none" spc="0" normalizeH="0" baseline="0" noProof="0">
                          <a:ln>
                            <a:noFill/>
                          </a:ln>
                          <a:solidFill>
                            <a:srgbClr val="000000"/>
                          </a:solidFill>
                          <a:effectLst/>
                          <a:uLnTx/>
                          <a:uFillTx/>
                        </a:rPr>
                        <a:t>Proper Error page should be displayed</a:t>
                      </a:r>
                      <a:endParaRPr kumimoji="0" lang="en-IN" sz="1800" b="0" i="0" u="none" strike="noStrike" kern="1200" cap="none" spc="0" normalizeH="0" baseline="0" noProof="0">
                        <a:ln>
                          <a:noFill/>
                        </a:ln>
                        <a:solidFill>
                          <a:srgbClr val="000000"/>
                        </a:solidFill>
                        <a:effectLst/>
                        <a:uLnTx/>
                        <a:uFillTx/>
                        <a:latin typeface="Futura Next Book" panose="020B0502020204020303" pitchFamily="34" charset="77"/>
                        <a:ea typeface="+mn-ea"/>
                        <a:cs typeface="+mn-cs"/>
                      </a:endParaRPr>
                    </a:p>
                  </a:txBody>
                  <a:tcPr/>
                </a:tc>
                <a:tc>
                  <a:txBody>
                    <a:bodyPr/>
                    <a:lstStyle/>
                    <a:p>
                      <a:pPr algn="ctr"/>
                      <a:endParaRPr lang="en-IN"/>
                    </a:p>
                  </a:txBody>
                  <a:tcPr/>
                </a:tc>
                <a:extLst>
                  <a:ext uri="{0D108BD9-81ED-4DB2-BD59-A6C34878D82A}">
                    <a16:rowId xmlns:a16="http://schemas.microsoft.com/office/drawing/2014/main" val="3715206935"/>
                  </a:ext>
                </a:extLst>
              </a:tr>
              <a:tr h="370840">
                <a:tc>
                  <a:txBody>
                    <a:bodyPr/>
                    <a:lstStyle/>
                    <a:p>
                      <a:pPr algn="ctr"/>
                      <a:r>
                        <a:rPr lang="en-IN" dirty="0"/>
                        <a:t>11.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u="none" strike="noStrike" kern="1200" cap="none" spc="0" normalizeH="0" baseline="0" noProof="0">
                          <a:ln>
                            <a:noFill/>
                          </a:ln>
                          <a:solidFill>
                            <a:srgbClr val="000000"/>
                          </a:solidFill>
                          <a:effectLst/>
                          <a:uLnTx/>
                          <a:uFillTx/>
                        </a:rPr>
                        <a:t>Continuous failures shall be communicated at priority via alerts to the support teams to be acted upon“</a:t>
                      </a:r>
                      <a:endParaRPr kumimoji="0" lang="en-IN" sz="1800" b="0" i="0" u="none" strike="noStrike" kern="1200" cap="none" spc="0" normalizeH="0" baseline="0" noProof="0">
                        <a:ln>
                          <a:noFill/>
                        </a:ln>
                        <a:solidFill>
                          <a:srgbClr val="000000"/>
                        </a:solidFill>
                        <a:effectLst/>
                        <a:uLnTx/>
                        <a:uFillTx/>
                        <a:latin typeface="Futura Next Book" panose="020B0502020204020303" pitchFamily="34" charset="77"/>
                        <a:ea typeface="+mn-ea"/>
                        <a:cs typeface="+mn-cs"/>
                      </a:endParaRPr>
                    </a:p>
                  </a:txBody>
                  <a:tcPr/>
                </a:tc>
                <a:tc>
                  <a:txBody>
                    <a:bodyPr/>
                    <a:lstStyle/>
                    <a:p>
                      <a:pPr algn="ctr"/>
                      <a:endParaRPr lang="en-IN" dirty="0"/>
                    </a:p>
                  </a:txBody>
                  <a:tcPr/>
                </a:tc>
                <a:extLst>
                  <a:ext uri="{0D108BD9-81ED-4DB2-BD59-A6C34878D82A}">
                    <a16:rowId xmlns:a16="http://schemas.microsoft.com/office/drawing/2014/main" val="2946385125"/>
                  </a:ext>
                </a:extLst>
              </a:tr>
            </a:tbl>
          </a:graphicData>
        </a:graphic>
      </p:graphicFrame>
      <p:pic>
        <p:nvPicPr>
          <p:cNvPr id="3" name="Graphic 3" descr="Badge Tick1 outline">
            <a:hlinkClick r:id="rId2"/>
            <a:extLst>
              <a:ext uri="{FF2B5EF4-FFF2-40B4-BE49-F238E27FC236}">
                <a16:creationId xmlns:a16="http://schemas.microsoft.com/office/drawing/2014/main" id="{729FA250-5971-4B4B-80E5-74291E36C4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26799" y="693862"/>
            <a:ext cx="453191" cy="453191"/>
          </a:xfrm>
          <a:prstGeom prst="rect">
            <a:avLst/>
          </a:prstGeom>
        </p:spPr>
      </p:pic>
      <p:pic>
        <p:nvPicPr>
          <p:cNvPr id="4" name="Graphic 3" descr="Badge Tick1 outline">
            <a:hlinkClick r:id="rId2"/>
            <a:extLst>
              <a:ext uri="{FF2B5EF4-FFF2-40B4-BE49-F238E27FC236}">
                <a16:creationId xmlns:a16="http://schemas.microsoft.com/office/drawing/2014/main" id="{50E09AF1-D683-4BF7-BB1E-1CBE5E1748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26798" y="2427603"/>
            <a:ext cx="453191" cy="453191"/>
          </a:xfrm>
          <a:prstGeom prst="rect">
            <a:avLst/>
          </a:prstGeom>
        </p:spPr>
      </p:pic>
      <p:pic>
        <p:nvPicPr>
          <p:cNvPr id="5" name="Graphic 3" descr="Badge Tick1 outline">
            <a:hlinkClick r:id="" action="ppaction://noaction"/>
            <a:extLst>
              <a:ext uri="{FF2B5EF4-FFF2-40B4-BE49-F238E27FC236}">
                <a16:creationId xmlns:a16="http://schemas.microsoft.com/office/drawing/2014/main" id="{0BC7F8C8-C2D6-4B0E-825C-A693797AC6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26798" y="4036854"/>
            <a:ext cx="453191" cy="453191"/>
          </a:xfrm>
          <a:prstGeom prst="rect">
            <a:avLst/>
          </a:prstGeom>
        </p:spPr>
      </p:pic>
      <p:pic>
        <p:nvPicPr>
          <p:cNvPr id="6" name="Graphic 3" descr="Badge Tick1 outline">
            <a:hlinkClick r:id="rId5"/>
            <a:extLst>
              <a:ext uri="{FF2B5EF4-FFF2-40B4-BE49-F238E27FC236}">
                <a16:creationId xmlns:a16="http://schemas.microsoft.com/office/drawing/2014/main" id="{163482F3-AC47-4CBA-BE0E-1137CD93A0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29905" y="4563487"/>
            <a:ext cx="453191" cy="453191"/>
          </a:xfrm>
          <a:prstGeom prst="rect">
            <a:avLst/>
          </a:prstGeom>
        </p:spPr>
      </p:pic>
      <p:pic>
        <p:nvPicPr>
          <p:cNvPr id="7" name="Graphic 3" descr="Badge Tick1 outline">
            <a:hlinkClick r:id="rId2"/>
            <a:extLst>
              <a:ext uri="{FF2B5EF4-FFF2-40B4-BE49-F238E27FC236}">
                <a16:creationId xmlns:a16="http://schemas.microsoft.com/office/drawing/2014/main" id="{92E8E9EE-C47F-4213-B733-72D9D51512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26798" y="5016678"/>
            <a:ext cx="453191" cy="453191"/>
          </a:xfrm>
          <a:prstGeom prst="rect">
            <a:avLst/>
          </a:prstGeom>
        </p:spPr>
      </p:pic>
      <p:pic>
        <p:nvPicPr>
          <p:cNvPr id="8" name="Graphic 3" descr="Badge Tick1 outline">
            <a:hlinkClick r:id="rId6"/>
            <a:extLst>
              <a:ext uri="{FF2B5EF4-FFF2-40B4-BE49-F238E27FC236}">
                <a16:creationId xmlns:a16="http://schemas.microsoft.com/office/drawing/2014/main" id="{454A960A-4C20-40C6-A897-DDBF0F56C7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26797" y="5575254"/>
            <a:ext cx="453191" cy="453191"/>
          </a:xfrm>
          <a:prstGeom prst="rect">
            <a:avLst/>
          </a:prstGeom>
        </p:spPr>
      </p:pic>
    </p:spTree>
    <p:extLst>
      <p:ext uri="{BB962C8B-B14F-4D97-AF65-F5344CB8AC3E}">
        <p14:creationId xmlns:p14="http://schemas.microsoft.com/office/powerpoint/2010/main" val="2922875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2">
            <a:extLst>
              <a:ext uri="{FF2B5EF4-FFF2-40B4-BE49-F238E27FC236}">
                <a16:creationId xmlns:a16="http://schemas.microsoft.com/office/drawing/2014/main" id="{1E864567-3DD4-4D4B-97BB-8BF1E99A047D}"/>
              </a:ext>
            </a:extLst>
          </p:cNvPr>
          <p:cNvGraphicFramePr>
            <a:graphicFrameLocks noGrp="1"/>
          </p:cNvGraphicFramePr>
          <p:nvPr/>
        </p:nvGraphicFramePr>
        <p:xfrm>
          <a:off x="1091681" y="446486"/>
          <a:ext cx="9724572" cy="2597160"/>
        </p:xfrm>
        <a:graphic>
          <a:graphicData uri="http://schemas.openxmlformats.org/drawingml/2006/table">
            <a:tbl>
              <a:tblPr firstRow="1" bandRow="1">
                <a:tableStyleId>{21E4AEA4-8DFA-4A89-87EB-49C32662AFE0}</a:tableStyleId>
              </a:tblPr>
              <a:tblGrid>
                <a:gridCol w="1144307">
                  <a:extLst>
                    <a:ext uri="{9D8B030D-6E8A-4147-A177-3AD203B41FA5}">
                      <a16:colId xmlns:a16="http://schemas.microsoft.com/office/drawing/2014/main" val="2899366552"/>
                    </a:ext>
                  </a:extLst>
                </a:gridCol>
                <a:gridCol w="7180909">
                  <a:extLst>
                    <a:ext uri="{9D8B030D-6E8A-4147-A177-3AD203B41FA5}">
                      <a16:colId xmlns:a16="http://schemas.microsoft.com/office/drawing/2014/main" val="2937472989"/>
                    </a:ext>
                  </a:extLst>
                </a:gridCol>
                <a:gridCol w="1399356">
                  <a:extLst>
                    <a:ext uri="{9D8B030D-6E8A-4147-A177-3AD203B41FA5}">
                      <a16:colId xmlns:a16="http://schemas.microsoft.com/office/drawing/2014/main" val="1560263172"/>
                    </a:ext>
                  </a:extLst>
                </a:gridCol>
              </a:tblGrid>
              <a:tr h="362719">
                <a:tc>
                  <a:txBody>
                    <a:bodyPr/>
                    <a:lstStyle/>
                    <a:p>
                      <a:pPr algn="ctr"/>
                      <a:r>
                        <a:rPr lang="en-IN" err="1"/>
                        <a:t>S.No</a:t>
                      </a:r>
                      <a:r>
                        <a:rPr lang="en-IN"/>
                        <a:t>.</a:t>
                      </a:r>
                    </a:p>
                  </a:txBody>
                  <a:tcPr/>
                </a:tc>
                <a:tc>
                  <a:txBody>
                    <a:bodyPr/>
                    <a:lstStyle/>
                    <a:p>
                      <a:pPr algn="ctr"/>
                      <a:r>
                        <a:rPr lang="en-IN" err="1"/>
                        <a:t>Engg</a:t>
                      </a:r>
                      <a:r>
                        <a:rPr lang="en-IN"/>
                        <a:t>. </a:t>
                      </a:r>
                      <a:r>
                        <a:rPr lang="en-IN" err="1"/>
                        <a:t>PoV</a:t>
                      </a:r>
                      <a:endParaRPr lang="en-IN"/>
                    </a:p>
                  </a:txBody>
                  <a:tcPr/>
                </a:tc>
                <a:tc>
                  <a:txBody>
                    <a:bodyPr/>
                    <a:lstStyle/>
                    <a:p>
                      <a:pPr algn="ctr"/>
                      <a:r>
                        <a:rPr lang="en-IN"/>
                        <a:t>Status</a:t>
                      </a:r>
                    </a:p>
                  </a:txBody>
                  <a:tcPr/>
                </a:tc>
                <a:extLst>
                  <a:ext uri="{0D108BD9-81ED-4DB2-BD59-A6C34878D82A}">
                    <a16:rowId xmlns:a16="http://schemas.microsoft.com/office/drawing/2014/main" val="1539450649"/>
                  </a:ext>
                </a:extLst>
              </a:tr>
              <a:tr h="5033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u="none" strike="noStrike" kern="1200" cap="none" spc="0" normalizeH="0" baseline="0" noProof="0">
                          <a:ln>
                            <a:noFill/>
                          </a:ln>
                          <a:solidFill>
                            <a:srgbClr val="000000"/>
                          </a:solidFill>
                          <a:effectLst/>
                          <a:uLnTx/>
                          <a:uFillTx/>
                        </a:rPr>
                        <a:t>1.</a:t>
                      </a:r>
                      <a:endParaRPr kumimoji="0" lang="en-IN" sz="1800" b="0" i="0" u="none" strike="noStrike" kern="1200" cap="none" spc="0" normalizeH="0" baseline="0" noProof="0">
                        <a:ln>
                          <a:noFill/>
                        </a:ln>
                        <a:solidFill>
                          <a:srgbClr val="000000"/>
                        </a:solidFill>
                        <a:effectLst/>
                        <a:uLnTx/>
                        <a:uFillTx/>
                        <a:latin typeface="Futura Next Book" panose="020B0502020204020303" pitchFamily="34" charset="77"/>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kumimoji="0" lang="en-IN" sz="1800" b="0" u="none" strike="noStrike" kern="1200" cap="none" spc="0" normalizeH="0" baseline="0" noProof="0">
                          <a:ln>
                            <a:noFill/>
                          </a:ln>
                          <a:solidFill>
                            <a:srgbClr val="000000"/>
                          </a:solidFill>
                          <a:effectLst/>
                          <a:uLnTx/>
                          <a:uFillTx/>
                        </a:rPr>
                        <a:t>100% method coverage</a:t>
                      </a:r>
                      <a:endParaRPr kumimoji="0" lang="en-IN" sz="1800" b="0" i="0" u="none" strike="noStrike" kern="1200" cap="none" spc="0" normalizeH="0" baseline="0" noProof="0">
                        <a:ln>
                          <a:noFill/>
                        </a:ln>
                        <a:solidFill>
                          <a:srgbClr val="000000"/>
                        </a:solidFill>
                        <a:effectLst/>
                        <a:uLnTx/>
                        <a:uFillTx/>
                        <a:latin typeface="Futura Next Book" panose="020B0502020204020303" pitchFamily="34" charset="77"/>
                        <a:ea typeface="+mn-ea"/>
                        <a:cs typeface="+mn-cs"/>
                      </a:endParaRPr>
                    </a:p>
                  </a:txBody>
                  <a:tcPr/>
                </a:tc>
                <a:tc>
                  <a:txBody>
                    <a:bodyPr/>
                    <a:lstStyle/>
                    <a:p>
                      <a:pPr algn="ctr"/>
                      <a:r>
                        <a:rPr lang="en-IN"/>
                        <a:t>100%</a:t>
                      </a:r>
                    </a:p>
                  </a:txBody>
                  <a:tcPr/>
                </a:tc>
                <a:extLst>
                  <a:ext uri="{0D108BD9-81ED-4DB2-BD59-A6C34878D82A}">
                    <a16:rowId xmlns:a16="http://schemas.microsoft.com/office/drawing/2014/main" val="2749264512"/>
                  </a:ext>
                </a:extLst>
              </a:tr>
              <a:tr h="447870">
                <a:tc>
                  <a:txBody>
                    <a:bodyPr/>
                    <a:lstStyle/>
                    <a:p>
                      <a:pPr algn="ctr"/>
                      <a:r>
                        <a:rPr lang="en-IN"/>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u="none" strike="noStrike" kern="1200" cap="none" spc="0" normalizeH="0" baseline="0" noProof="0">
                          <a:ln>
                            <a:noFill/>
                          </a:ln>
                          <a:solidFill>
                            <a:srgbClr val="000000"/>
                          </a:solidFill>
                          <a:effectLst/>
                          <a:uLnTx/>
                          <a:uFillTx/>
                        </a:rPr>
                        <a:t>80% block/line coverage</a:t>
                      </a:r>
                      <a:endParaRPr kumimoji="0" lang="en-IN" sz="1800" b="0" i="0" u="none" strike="noStrike" kern="1200" cap="none" spc="0" normalizeH="0" baseline="0" noProof="0">
                        <a:ln>
                          <a:noFill/>
                        </a:ln>
                        <a:solidFill>
                          <a:srgbClr val="000000"/>
                        </a:solidFill>
                        <a:effectLst/>
                        <a:uLnTx/>
                        <a:uFillTx/>
                        <a:latin typeface="Futura Next Book" panose="020B0502020204020303" pitchFamily="34" charset="77"/>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a:t>85-90%</a:t>
                      </a:r>
                    </a:p>
                  </a:txBody>
                  <a:tcPr/>
                </a:tc>
                <a:extLst>
                  <a:ext uri="{0D108BD9-81ED-4DB2-BD59-A6C34878D82A}">
                    <a16:rowId xmlns:a16="http://schemas.microsoft.com/office/drawing/2014/main" val="1177875677"/>
                  </a:ext>
                </a:extLst>
              </a:tr>
              <a:tr h="365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u="none" strike="noStrike" kern="1200" cap="none" spc="0" normalizeH="0" baseline="0" noProof="0">
                          <a:ln>
                            <a:noFill/>
                          </a:ln>
                          <a:solidFill>
                            <a:srgbClr val="000000"/>
                          </a:solidFill>
                          <a:effectLst/>
                          <a:uLnTx/>
                          <a:uFillTx/>
                        </a:rPr>
                        <a:t>3.</a:t>
                      </a:r>
                      <a:endParaRPr kumimoji="0" lang="en-IN" sz="1800" b="0" i="0" u="none" strike="noStrike" kern="1200" cap="none" spc="0" normalizeH="0" baseline="0" noProof="0">
                        <a:ln>
                          <a:noFill/>
                        </a:ln>
                        <a:solidFill>
                          <a:srgbClr val="000000"/>
                        </a:solidFill>
                        <a:effectLst/>
                        <a:uLnTx/>
                        <a:uFillTx/>
                        <a:latin typeface="Futura Next Book" panose="020B0502020204020303" pitchFamily="34" charset="77"/>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u="none" strike="noStrike" kern="1200" cap="none" spc="0" normalizeH="0" baseline="0" noProof="0">
                          <a:ln>
                            <a:noFill/>
                          </a:ln>
                          <a:solidFill>
                            <a:srgbClr val="000000"/>
                          </a:solidFill>
                          <a:effectLst/>
                          <a:uLnTx/>
                          <a:uFillTx/>
                        </a:rPr>
                        <a:t>Code Quality - 0 Blocker, Critical &amp; Major issues reported by SonarQube, </a:t>
                      </a:r>
                      <a:r>
                        <a:rPr kumimoji="0" lang="en-IN" sz="1800" b="0" u="none" strike="noStrike" kern="1200" cap="none" spc="0" normalizeH="0" baseline="0" noProof="0" err="1">
                          <a:ln>
                            <a:noFill/>
                          </a:ln>
                          <a:solidFill>
                            <a:srgbClr val="000000"/>
                          </a:solidFill>
                          <a:effectLst/>
                          <a:uLnTx/>
                          <a:uFillTx/>
                        </a:rPr>
                        <a:t>ESLint</a:t>
                      </a:r>
                      <a:endParaRPr kumimoji="0" lang="en-IN" sz="1800" b="0" i="0" u="none" strike="noStrike" kern="1200" cap="none" spc="0" normalizeH="0" baseline="0" noProof="0">
                        <a:ln>
                          <a:noFill/>
                        </a:ln>
                        <a:solidFill>
                          <a:srgbClr val="000000"/>
                        </a:solidFill>
                        <a:effectLst/>
                        <a:uLnTx/>
                        <a:uFillTx/>
                        <a:latin typeface="Futura Next Book" panose="020B0502020204020303" pitchFamily="34" charset="77"/>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a:p>
                  </a:txBody>
                  <a:tcPr/>
                </a:tc>
                <a:extLst>
                  <a:ext uri="{0D108BD9-81ED-4DB2-BD59-A6C34878D82A}">
                    <a16:rowId xmlns:a16="http://schemas.microsoft.com/office/drawing/2014/main" val="4200226985"/>
                  </a:ext>
                </a:extLst>
              </a:tr>
              <a:tr h="370840">
                <a:tc>
                  <a:txBody>
                    <a:bodyPr/>
                    <a:lstStyle/>
                    <a:p>
                      <a:pPr algn="ctr"/>
                      <a:r>
                        <a:rPr lang="en-IN"/>
                        <a:t>4.</a:t>
                      </a:r>
                    </a:p>
                  </a:txBody>
                  <a:tcPr/>
                </a:tc>
                <a:tc>
                  <a:txBody>
                    <a:bodyPr/>
                    <a:lstStyle/>
                    <a:p>
                      <a:pPr marL="0" marR="0" lvl="0" indent="0" algn="ctr" rtl="0" eaLnBrk="1" fontAlgn="auto" latinLnBrk="0" hangingPunct="1">
                        <a:lnSpc>
                          <a:spcPct val="100000"/>
                        </a:lnSpc>
                        <a:spcBef>
                          <a:spcPts val="0"/>
                        </a:spcBef>
                        <a:spcAft>
                          <a:spcPts val="0"/>
                        </a:spcAft>
                        <a:buClrTx/>
                        <a:buSzTx/>
                        <a:buFontTx/>
                        <a:buNone/>
                      </a:pPr>
                      <a:r>
                        <a:rPr kumimoji="0" lang="en-IN" sz="1800" b="0" u="none" strike="noStrike" kern="1200" cap="none" spc="0" normalizeH="0" baseline="0" noProof="0">
                          <a:ln>
                            <a:noFill/>
                          </a:ln>
                          <a:solidFill>
                            <a:srgbClr val="000000"/>
                          </a:solidFill>
                          <a:effectLst/>
                          <a:uLnTx/>
                          <a:uFillTx/>
                        </a:rPr>
                        <a:t>Code Complexity</a:t>
                      </a:r>
                      <a:r>
                        <a:rPr lang="en-IN" sz="1800" b="0" u="none" strike="noStrike" kern="1200" cap="none" spc="0" normalizeH="0" baseline="0" noProof="0">
                          <a:ln>
                            <a:noFill/>
                          </a:ln>
                          <a:solidFill>
                            <a:srgbClr val="000000"/>
                          </a:solidFill>
                          <a:effectLst/>
                          <a:uLnTx/>
                          <a:uFillTx/>
                        </a:rPr>
                        <a:t>, </a:t>
                      </a:r>
                      <a:r>
                        <a:rPr lang="en-IN" sz="1800" b="0" i="0" u="none" strike="noStrike" kern="1200" cap="none" spc="0" normalizeH="0" baseline="0" noProof="0">
                          <a:ln>
                            <a:noFill/>
                          </a:ln>
                          <a:solidFill>
                            <a:srgbClr val="000000"/>
                          </a:solidFill>
                          <a:effectLst/>
                          <a:uLnTx/>
                          <a:uFillTx/>
                          <a:latin typeface="Futura Next Book"/>
                        </a:rPr>
                        <a:t>Memory profiling, </a:t>
                      </a:r>
                      <a:r>
                        <a:rPr lang="en-IN" sz="1800" b="0" i="0" u="none" strike="noStrike" kern="1200" cap="none" spc="0" normalizeH="0" baseline="0" noProof="0">
                          <a:ln>
                            <a:noFill/>
                          </a:ln>
                          <a:solidFill>
                            <a:srgbClr val="000000"/>
                          </a:solidFill>
                          <a:effectLst/>
                          <a:uLnTx/>
                          <a:uFillTx/>
                        </a:rPr>
                        <a:t>Unit Test Reports, </a:t>
                      </a:r>
                      <a:r>
                        <a:rPr lang="en-IN" sz="1800" b="0" i="0" u="none" strike="noStrike" kern="1200" cap="none" spc="0" normalizeH="0" baseline="0" noProof="0">
                          <a:ln>
                            <a:noFill/>
                          </a:ln>
                          <a:solidFill>
                            <a:srgbClr val="000000"/>
                          </a:solidFill>
                          <a:effectLst/>
                          <a:uLnTx/>
                          <a:uFillTx/>
                          <a:latin typeface="Futura Next Book"/>
                        </a:rPr>
                        <a:t>Monitoring &amp; Alerting</a:t>
                      </a:r>
                      <a:endParaRPr lang="en-IN" sz="1800" b="0" i="0" u="none" strike="noStrike" kern="1200" cap="none" spc="0" normalizeH="0" baseline="0" noProof="0">
                        <a:ln>
                          <a:noFill/>
                        </a:ln>
                        <a:effectLst/>
                        <a:uLnTx/>
                        <a:uFillTx/>
                        <a:latin typeface="Futura Next Book"/>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a:p>
                  </a:txBody>
                  <a:tcPr/>
                </a:tc>
                <a:extLst>
                  <a:ext uri="{0D108BD9-81ED-4DB2-BD59-A6C34878D82A}">
                    <a16:rowId xmlns:a16="http://schemas.microsoft.com/office/drawing/2014/main" val="106855993"/>
                  </a:ext>
                </a:extLst>
              </a:tr>
            </a:tbl>
          </a:graphicData>
        </a:graphic>
      </p:graphicFrame>
      <p:graphicFrame>
        <p:nvGraphicFramePr>
          <p:cNvPr id="6" name="Table 2">
            <a:extLst>
              <a:ext uri="{FF2B5EF4-FFF2-40B4-BE49-F238E27FC236}">
                <a16:creationId xmlns:a16="http://schemas.microsoft.com/office/drawing/2014/main" id="{4A9D3FF9-B425-4497-808D-D863412A463C}"/>
              </a:ext>
            </a:extLst>
          </p:cNvPr>
          <p:cNvGraphicFramePr>
            <a:graphicFrameLocks noGrp="1"/>
          </p:cNvGraphicFramePr>
          <p:nvPr/>
        </p:nvGraphicFramePr>
        <p:xfrm>
          <a:off x="1091681" y="3533618"/>
          <a:ext cx="9724572" cy="1804409"/>
        </p:xfrm>
        <a:graphic>
          <a:graphicData uri="http://schemas.openxmlformats.org/drawingml/2006/table">
            <a:tbl>
              <a:tblPr firstRow="1" bandRow="1">
                <a:tableStyleId>{21E4AEA4-8DFA-4A89-87EB-49C32662AFE0}</a:tableStyleId>
              </a:tblPr>
              <a:tblGrid>
                <a:gridCol w="1144307">
                  <a:extLst>
                    <a:ext uri="{9D8B030D-6E8A-4147-A177-3AD203B41FA5}">
                      <a16:colId xmlns:a16="http://schemas.microsoft.com/office/drawing/2014/main" val="2899366552"/>
                    </a:ext>
                  </a:extLst>
                </a:gridCol>
                <a:gridCol w="7180909">
                  <a:extLst>
                    <a:ext uri="{9D8B030D-6E8A-4147-A177-3AD203B41FA5}">
                      <a16:colId xmlns:a16="http://schemas.microsoft.com/office/drawing/2014/main" val="2937472989"/>
                    </a:ext>
                  </a:extLst>
                </a:gridCol>
                <a:gridCol w="1399356">
                  <a:extLst>
                    <a:ext uri="{9D8B030D-6E8A-4147-A177-3AD203B41FA5}">
                      <a16:colId xmlns:a16="http://schemas.microsoft.com/office/drawing/2014/main" val="1560263172"/>
                    </a:ext>
                  </a:extLst>
                </a:gridCol>
              </a:tblGrid>
              <a:tr h="350704">
                <a:tc>
                  <a:txBody>
                    <a:bodyPr/>
                    <a:lstStyle/>
                    <a:p>
                      <a:pPr algn="ctr"/>
                      <a:r>
                        <a:rPr lang="en-IN" err="1"/>
                        <a:t>S.No</a:t>
                      </a:r>
                      <a:r>
                        <a:rPr lang="en-IN"/>
                        <a:t>.</a:t>
                      </a:r>
                    </a:p>
                  </a:txBody>
                  <a:tcPr/>
                </a:tc>
                <a:tc>
                  <a:txBody>
                    <a:bodyPr/>
                    <a:lstStyle/>
                    <a:p>
                      <a:pPr algn="ctr"/>
                      <a:r>
                        <a:rPr lang="en-IN"/>
                        <a:t>Testing</a:t>
                      </a:r>
                    </a:p>
                  </a:txBody>
                  <a:tcPr/>
                </a:tc>
                <a:tc>
                  <a:txBody>
                    <a:bodyPr/>
                    <a:lstStyle/>
                    <a:p>
                      <a:pPr algn="ctr"/>
                      <a:r>
                        <a:rPr lang="en-IN"/>
                        <a:t>Status</a:t>
                      </a:r>
                    </a:p>
                  </a:txBody>
                  <a:tcPr/>
                </a:tc>
                <a:extLst>
                  <a:ext uri="{0D108BD9-81ED-4DB2-BD59-A6C34878D82A}">
                    <a16:rowId xmlns:a16="http://schemas.microsoft.com/office/drawing/2014/main" val="1539450649"/>
                  </a:ext>
                </a:extLst>
              </a:tr>
              <a:tr h="4766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u="none" strike="noStrike" kern="1200" cap="none" spc="0" normalizeH="0" baseline="0" noProof="0">
                          <a:ln>
                            <a:noFill/>
                          </a:ln>
                          <a:solidFill>
                            <a:srgbClr val="000000"/>
                          </a:solidFill>
                          <a:effectLst/>
                          <a:uLnTx/>
                          <a:uFillTx/>
                        </a:rPr>
                        <a:t>1.</a:t>
                      </a:r>
                      <a:endParaRPr kumimoji="0" lang="en-IN" sz="1800" b="0" i="0" u="none" strike="noStrike" kern="1200" cap="none" spc="0" normalizeH="0" baseline="0" noProof="0">
                        <a:ln>
                          <a:noFill/>
                        </a:ln>
                        <a:solidFill>
                          <a:srgbClr val="000000"/>
                        </a:solidFill>
                        <a:effectLst/>
                        <a:uLnTx/>
                        <a:uFillTx/>
                        <a:latin typeface="Futura Next Book" panose="020B0502020204020303" pitchFamily="34" charset="77"/>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kumimoji="0" lang="en-US" sz="1800" b="0" u="none" strike="noStrike" kern="1200" cap="none" spc="0" normalizeH="0" baseline="0" noProof="0">
                          <a:ln>
                            <a:noFill/>
                          </a:ln>
                          <a:solidFill>
                            <a:srgbClr val="000000"/>
                          </a:solidFill>
                          <a:effectLst/>
                          <a:uLnTx/>
                          <a:uFillTx/>
                        </a:rPr>
                        <a:t>Unit Testing </a:t>
                      </a:r>
                      <a:endParaRPr kumimoji="0" lang="en-US" sz="1800" b="0" i="0" u="none" strike="noStrike" kern="1200" cap="none" spc="0" normalizeH="0" baseline="0" noProof="0">
                        <a:ln>
                          <a:noFill/>
                        </a:ln>
                        <a:solidFill>
                          <a:srgbClr val="000000"/>
                        </a:solidFill>
                        <a:effectLst/>
                        <a:uLnTx/>
                        <a:uFillTx/>
                        <a:latin typeface="Futura Next Book" panose="020B0502020204020303" pitchFamily="34" charset="77"/>
                        <a:ea typeface="+mn-ea"/>
                        <a:cs typeface="+mn-cs"/>
                      </a:endParaRPr>
                    </a:p>
                  </a:txBody>
                  <a:tcPr/>
                </a:tc>
                <a:tc>
                  <a:txBody>
                    <a:bodyPr/>
                    <a:lstStyle/>
                    <a:p>
                      <a:pPr algn="ctr"/>
                      <a:endParaRPr lang="en-IN"/>
                    </a:p>
                  </a:txBody>
                  <a:tcPr/>
                </a:tc>
                <a:extLst>
                  <a:ext uri="{0D108BD9-81ED-4DB2-BD59-A6C34878D82A}">
                    <a16:rowId xmlns:a16="http://schemas.microsoft.com/office/drawing/2014/main" val="2749264512"/>
                  </a:ext>
                </a:extLst>
              </a:tr>
              <a:tr h="474290">
                <a:tc>
                  <a:txBody>
                    <a:bodyPr/>
                    <a:lstStyle/>
                    <a:p>
                      <a:pPr algn="ctr"/>
                      <a:r>
                        <a:rPr lang="en-IN"/>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rgbClr val="000000"/>
                          </a:solidFill>
                          <a:effectLst/>
                          <a:uLnTx/>
                          <a:uFillTx/>
                        </a:rPr>
                        <a:t>Cucumber BDD</a:t>
                      </a:r>
                      <a:endParaRPr kumimoji="0" lang="en-US" sz="1800" b="0" i="0" u="none" strike="noStrike" kern="1200" cap="none" spc="0" normalizeH="0" baseline="0" noProof="0">
                        <a:ln>
                          <a:noFill/>
                        </a:ln>
                        <a:solidFill>
                          <a:srgbClr val="000000"/>
                        </a:solidFill>
                        <a:effectLst/>
                        <a:uLnTx/>
                        <a:uFillTx/>
                        <a:latin typeface="Futura Next Book" panose="020B0502020204020303" pitchFamily="34" charset="77"/>
                        <a:ea typeface="+mn-ea"/>
                        <a:cs typeface="+mn-cs"/>
                      </a:endParaRPr>
                    </a:p>
                  </a:txBody>
                  <a:tcPr/>
                </a:tc>
                <a:tc>
                  <a:txBody>
                    <a:bodyPr/>
                    <a:lstStyle/>
                    <a:p>
                      <a:pPr algn="ctr"/>
                      <a:endParaRPr lang="en-IN"/>
                    </a:p>
                  </a:txBody>
                  <a:tcPr/>
                </a:tc>
                <a:extLst>
                  <a:ext uri="{0D108BD9-81ED-4DB2-BD59-A6C34878D82A}">
                    <a16:rowId xmlns:a16="http://schemas.microsoft.com/office/drawing/2014/main" val="117787567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u="none" strike="noStrike" kern="1200" cap="none" spc="0" normalizeH="0" baseline="0" noProof="0">
                          <a:ln>
                            <a:noFill/>
                          </a:ln>
                          <a:solidFill>
                            <a:srgbClr val="000000"/>
                          </a:solidFill>
                          <a:effectLst/>
                          <a:uLnTx/>
                          <a:uFillTx/>
                        </a:rPr>
                        <a:t>3.</a:t>
                      </a:r>
                      <a:endParaRPr kumimoji="0" lang="en-IN" sz="1800" b="0" i="0" u="none" strike="noStrike" kern="1200" cap="none" spc="0" normalizeH="0" baseline="0" noProof="0">
                        <a:ln>
                          <a:noFill/>
                        </a:ln>
                        <a:solidFill>
                          <a:srgbClr val="000000"/>
                        </a:solidFill>
                        <a:effectLst/>
                        <a:uLnTx/>
                        <a:uFillTx/>
                        <a:latin typeface="Futura Next Book" panose="020B0502020204020303" pitchFamily="34" charset="77"/>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rgbClr val="000000"/>
                          </a:solidFill>
                          <a:effectLst/>
                          <a:uLnTx/>
                          <a:uFillTx/>
                        </a:rPr>
                        <a:t>Unit Test coverage FE &gt; 70%</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u="none" strike="noStrike" kern="1200" cap="none" spc="0" normalizeH="0" baseline="0" noProof="0">
                        <a:ln>
                          <a:noFill/>
                        </a:ln>
                        <a:solidFill>
                          <a:srgbClr val="000000"/>
                        </a:solidFill>
                        <a:effectLst/>
                        <a:uLnTx/>
                        <a:uFillTx/>
                      </a:endParaRPr>
                    </a:p>
                  </a:txBody>
                  <a:tcPr/>
                </a:tc>
                <a:tc>
                  <a:txBody>
                    <a:bodyPr/>
                    <a:lstStyle/>
                    <a:p>
                      <a:pPr algn="ctr"/>
                      <a:r>
                        <a:rPr lang="en-IN"/>
                        <a:t>90 %</a:t>
                      </a:r>
                    </a:p>
                  </a:txBody>
                  <a:tcPr/>
                </a:tc>
                <a:extLst>
                  <a:ext uri="{0D108BD9-81ED-4DB2-BD59-A6C34878D82A}">
                    <a16:rowId xmlns:a16="http://schemas.microsoft.com/office/drawing/2014/main" val="4200226985"/>
                  </a:ext>
                </a:extLst>
              </a:tr>
            </a:tbl>
          </a:graphicData>
        </a:graphic>
      </p:graphicFrame>
      <p:pic>
        <p:nvPicPr>
          <p:cNvPr id="7" name="Graphic 3" descr="Badge Tick1 outline">
            <a:extLst>
              <a:ext uri="{FF2B5EF4-FFF2-40B4-BE49-F238E27FC236}">
                <a16:creationId xmlns:a16="http://schemas.microsoft.com/office/drawing/2014/main" id="{8E46E2E7-5C4D-4291-98C3-7DD393A1EE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02890" y="1881481"/>
            <a:ext cx="453191" cy="453191"/>
          </a:xfrm>
          <a:prstGeom prst="rect">
            <a:avLst/>
          </a:prstGeom>
        </p:spPr>
      </p:pic>
      <p:pic>
        <p:nvPicPr>
          <p:cNvPr id="8" name="Graphic 3" descr="Badge Tick1 outline">
            <a:hlinkClick r:id="rId4"/>
            <a:extLst>
              <a:ext uri="{FF2B5EF4-FFF2-40B4-BE49-F238E27FC236}">
                <a16:creationId xmlns:a16="http://schemas.microsoft.com/office/drawing/2014/main" id="{69E01399-852F-4F7A-A047-D42349DE4C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02890" y="2493840"/>
            <a:ext cx="453191" cy="453191"/>
          </a:xfrm>
          <a:prstGeom prst="rect">
            <a:avLst/>
          </a:prstGeom>
        </p:spPr>
      </p:pic>
      <p:pic>
        <p:nvPicPr>
          <p:cNvPr id="10" name="Graphic 3" descr="Badge Tick1 outline">
            <a:extLst>
              <a:ext uri="{FF2B5EF4-FFF2-40B4-BE49-F238E27FC236}">
                <a16:creationId xmlns:a16="http://schemas.microsoft.com/office/drawing/2014/main" id="{16109077-7333-4D42-BB31-472704D2C07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02890" y="4375492"/>
            <a:ext cx="453191" cy="453191"/>
          </a:xfrm>
          <a:prstGeom prst="rect">
            <a:avLst/>
          </a:prstGeom>
        </p:spPr>
      </p:pic>
      <p:pic>
        <p:nvPicPr>
          <p:cNvPr id="11" name="Graphic 3" descr="Badge Tick1 outline">
            <a:extLst>
              <a:ext uri="{FF2B5EF4-FFF2-40B4-BE49-F238E27FC236}">
                <a16:creationId xmlns:a16="http://schemas.microsoft.com/office/drawing/2014/main" id="{D090013D-40A1-4D67-9E25-A8FA3545C3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02890" y="3899528"/>
            <a:ext cx="453191" cy="453191"/>
          </a:xfrm>
          <a:prstGeom prst="rect">
            <a:avLst/>
          </a:prstGeom>
        </p:spPr>
      </p:pic>
    </p:spTree>
    <p:extLst>
      <p:ext uri="{BB962C8B-B14F-4D97-AF65-F5344CB8AC3E}">
        <p14:creationId xmlns:p14="http://schemas.microsoft.com/office/powerpoint/2010/main" val="2114383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TextBox 294">
            <a:extLst>
              <a:ext uri="{FF2B5EF4-FFF2-40B4-BE49-F238E27FC236}">
                <a16:creationId xmlns:a16="http://schemas.microsoft.com/office/drawing/2014/main" id="{58F5757B-5CFB-40F8-AE21-0B0313700F1F}"/>
              </a:ext>
            </a:extLst>
          </p:cNvPr>
          <p:cNvSpPr txBox="1"/>
          <p:nvPr/>
        </p:nvSpPr>
        <p:spPr>
          <a:xfrm>
            <a:off x="3091899" y="590694"/>
            <a:ext cx="3981023" cy="338554"/>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lumMod val="75000"/>
                  <a:lumOff val="25000"/>
                </a:prstClr>
              </a:solidFill>
              <a:effectLst/>
              <a:uLnTx/>
              <a:uFillTx/>
              <a:latin typeface="Calibri"/>
              <a:ea typeface="+mn-ea"/>
              <a:cs typeface="+mn-cs"/>
            </a:endParaRPr>
          </a:p>
        </p:txBody>
      </p:sp>
      <p:graphicFrame>
        <p:nvGraphicFramePr>
          <p:cNvPr id="443" name="Diagram 442">
            <a:extLst>
              <a:ext uri="{FF2B5EF4-FFF2-40B4-BE49-F238E27FC236}">
                <a16:creationId xmlns:a16="http://schemas.microsoft.com/office/drawing/2014/main" id="{EC9B46C0-BC7C-45AA-AD8F-C7B3570F3ED3}"/>
              </a:ext>
            </a:extLst>
          </p:cNvPr>
          <p:cNvGraphicFramePr/>
          <p:nvPr/>
        </p:nvGraphicFramePr>
        <p:xfrm>
          <a:off x="149291" y="2782111"/>
          <a:ext cx="11748868" cy="15748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44" name="TextBox 443">
            <a:extLst>
              <a:ext uri="{FF2B5EF4-FFF2-40B4-BE49-F238E27FC236}">
                <a16:creationId xmlns:a16="http://schemas.microsoft.com/office/drawing/2014/main" id="{17F32895-0823-4EA9-8708-BB2CDFE7C968}"/>
              </a:ext>
            </a:extLst>
          </p:cNvPr>
          <p:cNvSpPr txBox="1"/>
          <p:nvPr/>
        </p:nvSpPr>
        <p:spPr>
          <a:xfrm>
            <a:off x="202998" y="49521"/>
            <a:ext cx="10379676"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a:solidFill>
                  <a:srgbClr val="FF0000"/>
                </a:solidFill>
                <a:latin typeface="Futura Next Medium (Headings)"/>
                <a:ea typeface="Calibri Light" charset="0"/>
                <a:cs typeface="Calibri Light" charset="0"/>
              </a:rPr>
              <a:t>Product Development</a:t>
            </a:r>
            <a:r>
              <a:rPr kumimoji="0" lang="en-US" sz="3200" b="0" i="0" u="none" strike="noStrike" kern="1200" cap="none" spc="0" normalizeH="0" baseline="0" noProof="0">
                <a:ln>
                  <a:noFill/>
                </a:ln>
                <a:solidFill>
                  <a:srgbClr val="FF0000"/>
                </a:solidFill>
                <a:effectLst/>
                <a:uLnTx/>
                <a:uFillTx/>
                <a:latin typeface="Futura Next Medium (Headings)"/>
                <a:ea typeface="Calibri Light" charset="0"/>
                <a:cs typeface="Calibri Light" charset="0"/>
              </a:rPr>
              <a:t> Phase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0000"/>
              </a:solidFill>
              <a:effectLst/>
              <a:uLnTx/>
              <a:uFillTx/>
              <a:latin typeface="Futura Next Medium (Headings)"/>
              <a:ea typeface="Calibri Light" charset="0"/>
              <a:cs typeface="Calibri Light" charset="0"/>
            </a:endParaRPr>
          </a:p>
        </p:txBody>
      </p:sp>
      <p:sp>
        <p:nvSpPr>
          <p:cNvPr id="2" name="Rectangle: Rounded Corners 1">
            <a:extLst>
              <a:ext uri="{FF2B5EF4-FFF2-40B4-BE49-F238E27FC236}">
                <a16:creationId xmlns:a16="http://schemas.microsoft.com/office/drawing/2014/main" id="{08A69EC0-4773-400E-B07E-C48B9E191643}"/>
              </a:ext>
            </a:extLst>
          </p:cNvPr>
          <p:cNvSpPr/>
          <p:nvPr/>
        </p:nvSpPr>
        <p:spPr>
          <a:xfrm>
            <a:off x="83976" y="4425042"/>
            <a:ext cx="2733870" cy="227666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Arial" panose="020B0604020202020204" pitchFamily="34" charset="0"/>
              <a:buChar char="•"/>
            </a:pPr>
            <a:r>
              <a:rPr lang="en-IN"/>
              <a:t>High Level design</a:t>
            </a:r>
          </a:p>
          <a:p>
            <a:pPr marL="285750" indent="-285750">
              <a:buFont typeface="Arial" panose="020B0604020202020204" pitchFamily="34" charset="0"/>
              <a:buChar char="•"/>
            </a:pPr>
            <a:r>
              <a:rPr lang="en-IN"/>
              <a:t>Low Level Design</a:t>
            </a:r>
          </a:p>
          <a:p>
            <a:pPr marL="285750" indent="-285750">
              <a:buFont typeface="Arial" panose="020B0604020202020204" pitchFamily="34" charset="0"/>
              <a:buChar char="•"/>
            </a:pPr>
            <a:r>
              <a:rPr lang="en-IN"/>
              <a:t>Database Design</a:t>
            </a:r>
          </a:p>
          <a:p>
            <a:pPr marL="285750" indent="-285750">
              <a:buFont typeface="Arial" panose="020B0604020202020204" pitchFamily="34" charset="0"/>
              <a:buChar char="•"/>
            </a:pPr>
            <a:r>
              <a:rPr lang="en-IN"/>
              <a:t>Cloud Platform</a:t>
            </a:r>
          </a:p>
          <a:p>
            <a:pPr marL="285750" indent="-285750">
              <a:buFont typeface="Arial" panose="020B0604020202020204" pitchFamily="34" charset="0"/>
              <a:buChar char="•"/>
            </a:pPr>
            <a:r>
              <a:rPr lang="en-IN"/>
              <a:t>Jenkins CI/CD</a:t>
            </a:r>
          </a:p>
          <a:p>
            <a:pPr marL="285750" indent="-285750">
              <a:buFont typeface="Arial" panose="020B0604020202020204" pitchFamily="34" charset="0"/>
              <a:buChar char="•"/>
            </a:pPr>
            <a:r>
              <a:rPr lang="en-IN"/>
              <a:t>UI Mocks</a:t>
            </a:r>
          </a:p>
          <a:p>
            <a:pPr marL="285750" indent="-285750">
              <a:buFont typeface="Arial" panose="020B0604020202020204" pitchFamily="34" charset="0"/>
              <a:buChar char="•"/>
            </a:pPr>
            <a:r>
              <a:rPr lang="en-IN"/>
              <a:t>Branching Strategy</a:t>
            </a:r>
          </a:p>
        </p:txBody>
      </p:sp>
      <p:sp>
        <p:nvSpPr>
          <p:cNvPr id="6" name="Rectangle: Rounded Corners 5">
            <a:extLst>
              <a:ext uri="{FF2B5EF4-FFF2-40B4-BE49-F238E27FC236}">
                <a16:creationId xmlns:a16="http://schemas.microsoft.com/office/drawing/2014/main" id="{8F71ACC8-7780-4BFA-BA9F-698FF81F3EBB}"/>
              </a:ext>
            </a:extLst>
          </p:cNvPr>
          <p:cNvSpPr/>
          <p:nvPr/>
        </p:nvSpPr>
        <p:spPr>
          <a:xfrm>
            <a:off x="597159" y="1141710"/>
            <a:ext cx="3309257" cy="164040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Arial" panose="020B0604020202020204" pitchFamily="34" charset="0"/>
              <a:buChar char="•"/>
            </a:pPr>
            <a:r>
              <a:rPr lang="en-IN"/>
              <a:t>Sprint 1 Stories Completed</a:t>
            </a:r>
          </a:p>
          <a:p>
            <a:pPr marL="285750" indent="-285750">
              <a:buFont typeface="Arial" panose="020B0604020202020204" pitchFamily="34" charset="0"/>
              <a:buChar char="•"/>
            </a:pPr>
            <a:r>
              <a:rPr lang="en-IN"/>
              <a:t>Utility For Bulk data feed &amp;  Clean-up</a:t>
            </a:r>
          </a:p>
          <a:p>
            <a:pPr marL="285750" indent="-285750">
              <a:buFont typeface="Arial" panose="020B0604020202020204" pitchFamily="34" charset="0"/>
              <a:buChar char="•"/>
            </a:pPr>
            <a:r>
              <a:rPr lang="en-IN"/>
              <a:t>Form Data for manual data creation</a:t>
            </a:r>
          </a:p>
        </p:txBody>
      </p:sp>
      <p:sp>
        <p:nvSpPr>
          <p:cNvPr id="7" name="Rectangle: Rounded Corners 6">
            <a:extLst>
              <a:ext uri="{FF2B5EF4-FFF2-40B4-BE49-F238E27FC236}">
                <a16:creationId xmlns:a16="http://schemas.microsoft.com/office/drawing/2014/main" id="{E352D458-4C85-4811-BA4D-51530609C89D}"/>
              </a:ext>
            </a:extLst>
          </p:cNvPr>
          <p:cNvSpPr/>
          <p:nvPr/>
        </p:nvSpPr>
        <p:spPr>
          <a:xfrm>
            <a:off x="2883161" y="4335293"/>
            <a:ext cx="4058815" cy="245840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Arial" panose="020B0604020202020204" pitchFamily="34" charset="0"/>
              <a:buChar char="•"/>
            </a:pPr>
            <a:r>
              <a:rPr lang="en-IN"/>
              <a:t>Accounts –Login, Registration, Forgot Password, Change password, Password expiry , Logout</a:t>
            </a:r>
          </a:p>
          <a:p>
            <a:pPr marL="285750" indent="-285750">
              <a:buFont typeface="Arial" panose="020B0604020202020204" pitchFamily="34" charset="0"/>
              <a:buChar char="•"/>
            </a:pPr>
            <a:r>
              <a:rPr lang="en-IN"/>
              <a:t>Authentication &amp; </a:t>
            </a:r>
            <a:r>
              <a:rPr lang="en-IN" b="0" i="0">
                <a:solidFill>
                  <a:schemeClr val="tx1"/>
                </a:solidFill>
                <a:effectLst/>
                <a:latin typeface="-apple-system"/>
              </a:rPr>
              <a:t>Authorization</a:t>
            </a:r>
          </a:p>
          <a:p>
            <a:pPr marL="285750" indent="-285750">
              <a:buFont typeface="Arial" panose="020B0604020202020204" pitchFamily="34" charset="0"/>
              <a:buChar char="•"/>
            </a:pPr>
            <a:r>
              <a:rPr lang="en-IN">
                <a:solidFill>
                  <a:schemeClr val="tx1"/>
                </a:solidFill>
                <a:latin typeface="-apple-system"/>
              </a:rPr>
              <a:t>Paginated View of available products</a:t>
            </a:r>
          </a:p>
          <a:p>
            <a:pPr marL="285750" indent="-285750">
              <a:buFont typeface="Arial" panose="020B0604020202020204" pitchFamily="34" charset="0"/>
              <a:buChar char="•"/>
            </a:pPr>
            <a:r>
              <a:rPr lang="en-US" b="0" i="0">
                <a:solidFill>
                  <a:schemeClr val="tx1"/>
                </a:solidFill>
                <a:effectLst/>
                <a:latin typeface="-apple-system"/>
              </a:rPr>
              <a:t>User can view a product in detail</a:t>
            </a:r>
          </a:p>
          <a:p>
            <a:pPr marL="285750" indent="-285750">
              <a:buFont typeface="Arial" panose="020B0604020202020204" pitchFamily="34" charset="0"/>
              <a:buChar char="•"/>
            </a:pPr>
            <a:r>
              <a:rPr lang="en-US">
                <a:solidFill>
                  <a:schemeClr val="tx1"/>
                </a:solidFill>
                <a:latin typeface="-apple-system"/>
              </a:rPr>
              <a:t>AWS Setup</a:t>
            </a:r>
            <a:endParaRPr lang="en-US" b="0" i="0">
              <a:solidFill>
                <a:schemeClr val="tx1"/>
              </a:solidFill>
              <a:effectLst/>
              <a:latin typeface="-apple-system"/>
            </a:endParaRPr>
          </a:p>
        </p:txBody>
      </p:sp>
      <p:sp>
        <p:nvSpPr>
          <p:cNvPr id="9" name="Rectangle: Rounded Corners 8">
            <a:extLst>
              <a:ext uri="{FF2B5EF4-FFF2-40B4-BE49-F238E27FC236}">
                <a16:creationId xmlns:a16="http://schemas.microsoft.com/office/drawing/2014/main" id="{AC310702-9281-407C-AA84-12B453B58C1E}"/>
              </a:ext>
            </a:extLst>
          </p:cNvPr>
          <p:cNvSpPr/>
          <p:nvPr/>
        </p:nvSpPr>
        <p:spPr>
          <a:xfrm>
            <a:off x="4151381" y="929248"/>
            <a:ext cx="3750906" cy="193774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Arial" panose="020B0604020202020204" pitchFamily="34" charset="0"/>
              <a:buChar char="•"/>
            </a:pPr>
            <a:r>
              <a:rPr lang="en-IN"/>
              <a:t>Logout</a:t>
            </a:r>
          </a:p>
          <a:p>
            <a:pPr marL="285750" indent="-285750">
              <a:buFont typeface="Arial" panose="020B0604020202020204" pitchFamily="34" charset="0"/>
              <a:buChar char="•"/>
            </a:pPr>
            <a:r>
              <a:rPr lang="en-IN"/>
              <a:t>Authentication &amp; </a:t>
            </a:r>
            <a:r>
              <a:rPr lang="en-IN" b="0" i="0">
                <a:solidFill>
                  <a:schemeClr val="tx1"/>
                </a:solidFill>
                <a:effectLst/>
                <a:latin typeface="-apple-system"/>
              </a:rPr>
              <a:t>Authorization</a:t>
            </a:r>
          </a:p>
          <a:p>
            <a:pPr marL="285750" indent="-285750">
              <a:buFont typeface="Arial" panose="020B0604020202020204" pitchFamily="34" charset="0"/>
              <a:buChar char="•"/>
            </a:pPr>
            <a:r>
              <a:rPr lang="fr-FR" b="0" i="0">
                <a:solidFill>
                  <a:schemeClr val="tx1"/>
                </a:solidFill>
                <a:effectLst/>
                <a:latin typeface="-apple-system"/>
              </a:rPr>
              <a:t>Jenkins CI /CD pipeline Production Setup</a:t>
            </a:r>
          </a:p>
          <a:p>
            <a:pPr marL="285750" indent="-285750">
              <a:buFont typeface="Arial" panose="020B0604020202020204" pitchFamily="34" charset="0"/>
              <a:buChar char="•"/>
            </a:pPr>
            <a:r>
              <a:rPr lang="en-IN" b="0" i="0">
                <a:solidFill>
                  <a:schemeClr val="tx1"/>
                </a:solidFill>
                <a:effectLst/>
                <a:latin typeface="-apple-system"/>
              </a:rPr>
              <a:t>Database Versioning</a:t>
            </a:r>
            <a:endParaRPr lang="fr-FR">
              <a:solidFill>
                <a:schemeClr val="tx1"/>
              </a:solidFill>
              <a:latin typeface="-apple-system"/>
            </a:endParaRPr>
          </a:p>
          <a:p>
            <a:pPr marL="285750" indent="-285750">
              <a:buFont typeface="Arial" panose="020B0604020202020204" pitchFamily="34" charset="0"/>
              <a:buChar char="•"/>
            </a:pPr>
            <a:r>
              <a:rPr lang="en-IN" b="0" i="0">
                <a:solidFill>
                  <a:schemeClr val="tx1"/>
                </a:solidFill>
                <a:effectLst/>
                <a:latin typeface="-apple-system"/>
              </a:rPr>
              <a:t>Database Setup on AWS</a:t>
            </a:r>
          </a:p>
        </p:txBody>
      </p:sp>
      <p:sp>
        <p:nvSpPr>
          <p:cNvPr id="12" name="Rectangle: Rounded Corners 11">
            <a:extLst>
              <a:ext uri="{FF2B5EF4-FFF2-40B4-BE49-F238E27FC236}">
                <a16:creationId xmlns:a16="http://schemas.microsoft.com/office/drawing/2014/main" id="{67E29AB6-7264-4783-A73C-9B68849EAFF5}"/>
              </a:ext>
            </a:extLst>
          </p:cNvPr>
          <p:cNvSpPr/>
          <p:nvPr/>
        </p:nvSpPr>
        <p:spPr>
          <a:xfrm>
            <a:off x="7127423" y="4330627"/>
            <a:ext cx="4770736" cy="245153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Arial" panose="020B0604020202020204" pitchFamily="34" charset="0"/>
              <a:buChar char="•"/>
            </a:pPr>
            <a:r>
              <a:rPr lang="en-IN"/>
              <a:t>Accounts –Login, Registration, Forgot Password, Change password , Password expiry, Logout</a:t>
            </a:r>
          </a:p>
          <a:p>
            <a:pPr marL="285750" indent="-285750">
              <a:buFont typeface="Arial" panose="020B0604020202020204" pitchFamily="34" charset="0"/>
              <a:buChar char="•"/>
            </a:pPr>
            <a:r>
              <a:rPr lang="en-IN">
                <a:solidFill>
                  <a:schemeClr val="tx1"/>
                </a:solidFill>
                <a:latin typeface="-apple-system"/>
              </a:rPr>
              <a:t>Paginated View of available products , Filter &amp; Sort Products</a:t>
            </a:r>
          </a:p>
          <a:p>
            <a:pPr marL="285750" indent="-285750">
              <a:buFont typeface="Arial" panose="020B0604020202020204" pitchFamily="34" charset="0"/>
              <a:buChar char="•"/>
            </a:pPr>
            <a:r>
              <a:rPr lang="en-US" b="0" i="0">
                <a:solidFill>
                  <a:schemeClr val="tx1"/>
                </a:solidFill>
                <a:effectLst/>
                <a:latin typeface="-apple-system"/>
              </a:rPr>
              <a:t>User can view a product in detail, Rating , Variation &amp; Admin Operations</a:t>
            </a:r>
          </a:p>
          <a:p>
            <a:pPr marL="285750" indent="-285750">
              <a:buFont typeface="Arial" panose="020B0604020202020204" pitchFamily="34" charset="0"/>
              <a:buChar char="•"/>
            </a:pPr>
            <a:r>
              <a:rPr lang="en-US">
                <a:solidFill>
                  <a:schemeClr val="tx1"/>
                </a:solidFill>
                <a:latin typeface="-apple-system"/>
              </a:rPr>
              <a:t>Migrating from DynamoDB to MongoDB</a:t>
            </a:r>
            <a:endParaRPr lang="en-US" b="0" i="0">
              <a:solidFill>
                <a:schemeClr val="tx1"/>
              </a:solidFill>
              <a:effectLst/>
              <a:latin typeface="-apple-system"/>
            </a:endParaRPr>
          </a:p>
        </p:txBody>
      </p:sp>
      <p:sp>
        <p:nvSpPr>
          <p:cNvPr id="13" name="Rectangle: Rounded Corners 12">
            <a:extLst>
              <a:ext uri="{FF2B5EF4-FFF2-40B4-BE49-F238E27FC236}">
                <a16:creationId xmlns:a16="http://schemas.microsoft.com/office/drawing/2014/main" id="{47F18B68-3857-402B-9D65-064D24CA4F9F}"/>
              </a:ext>
            </a:extLst>
          </p:cNvPr>
          <p:cNvSpPr/>
          <p:nvPr/>
        </p:nvSpPr>
        <p:spPr>
          <a:xfrm>
            <a:off x="8291803" y="988996"/>
            <a:ext cx="3750906" cy="193774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Arial" panose="020B0604020202020204" pitchFamily="34" charset="0"/>
              <a:buChar char="•"/>
            </a:pPr>
            <a:r>
              <a:rPr lang="en-IN"/>
              <a:t>Load Test –Run on EC2</a:t>
            </a:r>
          </a:p>
          <a:p>
            <a:pPr marL="285750" indent="-285750">
              <a:buFont typeface="Arial" panose="020B0604020202020204" pitchFamily="34" charset="0"/>
              <a:buChar char="•"/>
            </a:pPr>
            <a:r>
              <a:rPr lang="en-IN" b="0" i="0">
                <a:solidFill>
                  <a:schemeClr val="tx1"/>
                </a:solidFill>
                <a:effectLst/>
                <a:latin typeface="-apple-system"/>
              </a:rPr>
              <a:t>Sonar DOJO Integration</a:t>
            </a:r>
          </a:p>
          <a:p>
            <a:pPr marL="285750" indent="-285750">
              <a:buFont typeface="Arial" panose="020B0604020202020204" pitchFamily="34" charset="0"/>
              <a:buChar char="•"/>
            </a:pPr>
            <a:r>
              <a:rPr lang="en-IN">
                <a:solidFill>
                  <a:schemeClr val="tx1"/>
                </a:solidFill>
                <a:latin typeface="-apple-system"/>
              </a:rPr>
              <a:t>Search Functionality</a:t>
            </a:r>
          </a:p>
          <a:p>
            <a:pPr marL="285750" indent="-285750">
              <a:buFont typeface="Arial" panose="020B0604020202020204" pitchFamily="34" charset="0"/>
              <a:buChar char="•"/>
            </a:pPr>
            <a:r>
              <a:rPr lang="en-IN" b="0" i="0">
                <a:solidFill>
                  <a:schemeClr val="tx1"/>
                </a:solidFill>
                <a:effectLst/>
                <a:latin typeface="-apple-system"/>
              </a:rPr>
              <a:t>Alerting on Grafana</a:t>
            </a:r>
          </a:p>
          <a:p>
            <a:pPr marL="285750" indent="-285750">
              <a:buFont typeface="Arial" panose="020B0604020202020204" pitchFamily="34" charset="0"/>
              <a:buChar char="•"/>
            </a:pPr>
            <a:r>
              <a:rPr lang="en-IN">
                <a:solidFill>
                  <a:schemeClr val="tx1"/>
                </a:solidFill>
                <a:latin typeface="-apple-system"/>
              </a:rPr>
              <a:t>Bug Fix , Testing</a:t>
            </a:r>
          </a:p>
          <a:p>
            <a:pPr marL="285750" indent="-285750">
              <a:buFont typeface="Arial" panose="020B0604020202020204" pitchFamily="34" charset="0"/>
              <a:buChar char="•"/>
            </a:pPr>
            <a:r>
              <a:rPr lang="en-IN">
                <a:solidFill>
                  <a:schemeClr val="tx1"/>
                </a:solidFill>
                <a:latin typeface="-apple-system"/>
              </a:rPr>
              <a:t>Dry Run , Demo preparation</a:t>
            </a:r>
            <a:endParaRPr lang="en-IN">
              <a:solidFill>
                <a:schemeClr val="tx1"/>
              </a:solidFill>
            </a:endParaRPr>
          </a:p>
        </p:txBody>
      </p:sp>
      <p:sp>
        <p:nvSpPr>
          <p:cNvPr id="4" name="Arrow: Down 3">
            <a:extLst>
              <a:ext uri="{FF2B5EF4-FFF2-40B4-BE49-F238E27FC236}">
                <a16:creationId xmlns:a16="http://schemas.microsoft.com/office/drawing/2014/main" id="{048D1293-8840-44CB-9DD3-E37F1E306A6C}"/>
              </a:ext>
            </a:extLst>
          </p:cNvPr>
          <p:cNvSpPr/>
          <p:nvPr/>
        </p:nvSpPr>
        <p:spPr>
          <a:xfrm>
            <a:off x="1259633" y="3834882"/>
            <a:ext cx="121298" cy="59016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5" name="Arrow: Down 14">
            <a:extLst>
              <a:ext uri="{FF2B5EF4-FFF2-40B4-BE49-F238E27FC236}">
                <a16:creationId xmlns:a16="http://schemas.microsoft.com/office/drawing/2014/main" id="{69DA3ACA-325A-43E5-BA03-36F590F5D9EA}"/>
              </a:ext>
            </a:extLst>
          </p:cNvPr>
          <p:cNvSpPr/>
          <p:nvPr/>
        </p:nvSpPr>
        <p:spPr>
          <a:xfrm>
            <a:off x="4961112" y="3834882"/>
            <a:ext cx="121298" cy="49574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6" name="Arrow: Down 15">
            <a:extLst>
              <a:ext uri="{FF2B5EF4-FFF2-40B4-BE49-F238E27FC236}">
                <a16:creationId xmlns:a16="http://schemas.microsoft.com/office/drawing/2014/main" id="{BC76A2CB-01AA-4282-A3B1-DB775C9DD948}"/>
              </a:ext>
            </a:extLst>
          </p:cNvPr>
          <p:cNvSpPr/>
          <p:nvPr/>
        </p:nvSpPr>
        <p:spPr>
          <a:xfrm>
            <a:off x="8444206" y="3849427"/>
            <a:ext cx="121298" cy="49574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7" name="Arrow: Down 16">
            <a:extLst>
              <a:ext uri="{FF2B5EF4-FFF2-40B4-BE49-F238E27FC236}">
                <a16:creationId xmlns:a16="http://schemas.microsoft.com/office/drawing/2014/main" id="{4C8B70CC-3BE4-456D-922D-1A51E555CDFC}"/>
              </a:ext>
            </a:extLst>
          </p:cNvPr>
          <p:cNvSpPr/>
          <p:nvPr/>
        </p:nvSpPr>
        <p:spPr>
          <a:xfrm rot="10800000">
            <a:off x="3098946" y="2741413"/>
            <a:ext cx="93306" cy="57690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8" name="Arrow: Down 17">
            <a:extLst>
              <a:ext uri="{FF2B5EF4-FFF2-40B4-BE49-F238E27FC236}">
                <a16:creationId xmlns:a16="http://schemas.microsoft.com/office/drawing/2014/main" id="{4F3847D7-8199-4E7C-B837-1FBA111EFC48}"/>
              </a:ext>
            </a:extLst>
          </p:cNvPr>
          <p:cNvSpPr/>
          <p:nvPr/>
        </p:nvSpPr>
        <p:spPr>
          <a:xfrm rot="10800000">
            <a:off x="6484033" y="2838762"/>
            <a:ext cx="93307" cy="4920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9" name="Arrow: Down 18">
            <a:extLst>
              <a:ext uri="{FF2B5EF4-FFF2-40B4-BE49-F238E27FC236}">
                <a16:creationId xmlns:a16="http://schemas.microsoft.com/office/drawing/2014/main" id="{C114C963-25F9-4E1D-AA0F-8947BE732D36}"/>
              </a:ext>
            </a:extLst>
          </p:cNvPr>
          <p:cNvSpPr/>
          <p:nvPr/>
        </p:nvSpPr>
        <p:spPr>
          <a:xfrm rot="10800000">
            <a:off x="10415330" y="2866994"/>
            <a:ext cx="93307" cy="4920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66500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A221F-D585-413D-A70B-3BB6B1FC69AC}"/>
              </a:ext>
            </a:extLst>
          </p:cNvPr>
          <p:cNvSpPr>
            <a:spLocks noGrp="1"/>
          </p:cNvSpPr>
          <p:nvPr>
            <p:ph type="ctrTitle"/>
          </p:nvPr>
        </p:nvSpPr>
        <p:spPr/>
        <p:txBody>
          <a:bodyPr/>
          <a:lstStyle/>
          <a:p>
            <a:r>
              <a:rPr lang="en-US"/>
              <a:t> </a:t>
            </a:r>
          </a:p>
        </p:txBody>
      </p:sp>
      <p:sp>
        <p:nvSpPr>
          <p:cNvPr id="3" name="Subtitle 2">
            <a:extLst>
              <a:ext uri="{FF2B5EF4-FFF2-40B4-BE49-F238E27FC236}">
                <a16:creationId xmlns:a16="http://schemas.microsoft.com/office/drawing/2014/main" id="{37152F4F-59ED-4693-8BCD-39962448CC89}"/>
              </a:ext>
            </a:extLst>
          </p:cNvPr>
          <p:cNvSpPr>
            <a:spLocks noGrp="1"/>
          </p:cNvSpPr>
          <p:nvPr>
            <p:ph type="subTitle" idx="1"/>
          </p:nvPr>
        </p:nvSpPr>
        <p:spPr>
          <a:xfrm>
            <a:off x="685978" y="3307012"/>
            <a:ext cx="10820170" cy="668260"/>
          </a:xfrm>
        </p:spPr>
        <p:txBody>
          <a:bodyPr>
            <a:normAutofit lnSpcReduction="10000"/>
          </a:bodyPr>
          <a:lstStyle/>
          <a:p>
            <a:r>
              <a:rPr lang="en-US" sz="4300">
                <a:latin typeface="+mj-lt"/>
              </a:rPr>
              <a:t>Tech Stack</a:t>
            </a:r>
          </a:p>
        </p:txBody>
      </p:sp>
      <p:sp>
        <p:nvSpPr>
          <p:cNvPr id="4" name="Slide Number Placeholder 3">
            <a:extLst>
              <a:ext uri="{FF2B5EF4-FFF2-40B4-BE49-F238E27FC236}">
                <a16:creationId xmlns:a16="http://schemas.microsoft.com/office/drawing/2014/main" id="{3E0C8D08-5676-4175-BDB4-4511D69018D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B792A5-9BAE-6942-BFE1-9FCDB51EA51E}" type="slidenum">
              <a:rPr kumimoji="0" lang="en-US" sz="600" b="0" i="0" u="none" strike="noStrike" kern="1200" cap="none" spc="0" normalizeH="0" baseline="0" noProof="0" smtClean="0">
                <a:ln>
                  <a:noFill/>
                </a:ln>
                <a:solidFill>
                  <a:srgbClr val="FFFFFF"/>
                </a:solidFill>
                <a:effectLst/>
                <a:uLnTx/>
                <a:uFillTx/>
                <a:latin typeface="Futura Next Medium" panose="020B0602020204020303" pitchFamily="34"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600" b="0" i="0" u="none" strike="noStrike" kern="1200" cap="none" spc="0" normalizeH="0" baseline="0" noProof="0">
              <a:ln>
                <a:noFill/>
              </a:ln>
              <a:solidFill>
                <a:srgbClr val="FFFFFF"/>
              </a:solidFill>
              <a:effectLst/>
              <a:uLnTx/>
              <a:uFillTx/>
              <a:latin typeface="Futura Next Medium" panose="020B0602020204020303" pitchFamily="34" charset="77"/>
              <a:ea typeface="+mn-ea"/>
              <a:cs typeface="+mn-cs"/>
            </a:endParaRPr>
          </a:p>
        </p:txBody>
      </p:sp>
    </p:spTree>
    <p:extLst>
      <p:ext uri="{BB962C8B-B14F-4D97-AF65-F5344CB8AC3E}">
        <p14:creationId xmlns:p14="http://schemas.microsoft.com/office/powerpoint/2010/main" val="3616357358"/>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065ACFC-B5D6-4094-B9B6-B681B42F537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B792A5-9BAE-6942-BFE1-9FCDB51EA51E}" type="slidenum">
              <a:rPr kumimoji="0" lang="en-US" sz="600" b="0" i="0" u="none" strike="noStrike" kern="1200" cap="none" spc="0" normalizeH="0" baseline="0" noProof="0" smtClean="0">
                <a:ln>
                  <a:noFill/>
                </a:ln>
                <a:solidFill>
                  <a:srgbClr val="000000"/>
                </a:solidFill>
                <a:effectLst/>
                <a:uLnTx/>
                <a:uFillTx/>
                <a:latin typeface="Futura Next Medium" panose="020B0602020204020303" pitchFamily="34"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600" b="0" i="0" u="none" strike="noStrike" kern="1200" cap="none" spc="0" normalizeH="0" baseline="0" noProof="0">
              <a:ln>
                <a:noFill/>
              </a:ln>
              <a:solidFill>
                <a:srgbClr val="000000"/>
              </a:solidFill>
              <a:effectLst/>
              <a:uLnTx/>
              <a:uFillTx/>
              <a:latin typeface="Futura Next Medium" panose="020B0602020204020303" pitchFamily="34" charset="77"/>
              <a:ea typeface="+mn-ea"/>
              <a:cs typeface="+mn-cs"/>
            </a:endParaRPr>
          </a:p>
        </p:txBody>
      </p:sp>
      <p:pic>
        <p:nvPicPr>
          <p:cNvPr id="4" name="Picture 3">
            <a:extLst>
              <a:ext uri="{FF2B5EF4-FFF2-40B4-BE49-F238E27FC236}">
                <a16:creationId xmlns:a16="http://schemas.microsoft.com/office/drawing/2014/main" id="{E2544365-0596-487B-8C81-F7F376386B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771" y="456307"/>
            <a:ext cx="10823511" cy="5655243"/>
          </a:xfrm>
          <a:prstGeom prst="rect">
            <a:avLst/>
          </a:prstGeom>
        </p:spPr>
      </p:pic>
    </p:spTree>
    <p:extLst>
      <p:ext uri="{BB962C8B-B14F-4D97-AF65-F5344CB8AC3E}">
        <p14:creationId xmlns:p14="http://schemas.microsoft.com/office/powerpoint/2010/main" val="1273471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A221F-D585-413D-A70B-3BB6B1FC69AC}"/>
              </a:ext>
            </a:extLst>
          </p:cNvPr>
          <p:cNvSpPr>
            <a:spLocks noGrp="1"/>
          </p:cNvSpPr>
          <p:nvPr>
            <p:ph type="ctrTitle"/>
          </p:nvPr>
        </p:nvSpPr>
        <p:spPr/>
        <p:txBody>
          <a:bodyPr/>
          <a:lstStyle/>
          <a:p>
            <a:r>
              <a:rPr lang="en-US"/>
              <a:t> </a:t>
            </a:r>
          </a:p>
        </p:txBody>
      </p:sp>
      <p:sp>
        <p:nvSpPr>
          <p:cNvPr id="3" name="Subtitle 2">
            <a:extLst>
              <a:ext uri="{FF2B5EF4-FFF2-40B4-BE49-F238E27FC236}">
                <a16:creationId xmlns:a16="http://schemas.microsoft.com/office/drawing/2014/main" id="{37152F4F-59ED-4693-8BCD-39962448CC89}"/>
              </a:ext>
            </a:extLst>
          </p:cNvPr>
          <p:cNvSpPr>
            <a:spLocks noGrp="1"/>
          </p:cNvSpPr>
          <p:nvPr>
            <p:ph type="subTitle" idx="1"/>
          </p:nvPr>
        </p:nvSpPr>
        <p:spPr>
          <a:xfrm>
            <a:off x="685978" y="3307012"/>
            <a:ext cx="10820170" cy="668260"/>
          </a:xfrm>
        </p:spPr>
        <p:txBody>
          <a:bodyPr>
            <a:normAutofit lnSpcReduction="10000"/>
          </a:bodyPr>
          <a:lstStyle/>
          <a:p>
            <a:r>
              <a:rPr lang="en-US" sz="4300">
                <a:latin typeface="+mj-lt"/>
              </a:rPr>
              <a:t>Jira Stages</a:t>
            </a:r>
          </a:p>
        </p:txBody>
      </p:sp>
      <p:sp>
        <p:nvSpPr>
          <p:cNvPr id="4" name="Slide Number Placeholder 3">
            <a:extLst>
              <a:ext uri="{FF2B5EF4-FFF2-40B4-BE49-F238E27FC236}">
                <a16:creationId xmlns:a16="http://schemas.microsoft.com/office/drawing/2014/main" id="{3E0C8D08-5676-4175-BDB4-4511D69018D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B792A5-9BAE-6942-BFE1-9FCDB51EA51E}" type="slidenum">
              <a:rPr kumimoji="0" lang="en-US" sz="600" b="0" i="0" u="none" strike="noStrike" kern="1200" cap="none" spc="0" normalizeH="0" baseline="0" noProof="0" smtClean="0">
                <a:ln>
                  <a:noFill/>
                </a:ln>
                <a:solidFill>
                  <a:srgbClr val="FFFFFF"/>
                </a:solidFill>
                <a:effectLst/>
                <a:uLnTx/>
                <a:uFillTx/>
                <a:latin typeface="Futura Next Medium" panose="020B0602020204020303" pitchFamily="34"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600" b="0" i="0" u="none" strike="noStrike" kern="1200" cap="none" spc="0" normalizeH="0" baseline="0" noProof="0">
              <a:ln>
                <a:noFill/>
              </a:ln>
              <a:solidFill>
                <a:srgbClr val="FFFFFF"/>
              </a:solidFill>
              <a:effectLst/>
              <a:uLnTx/>
              <a:uFillTx/>
              <a:latin typeface="Futura Next Medium" panose="020B0602020204020303" pitchFamily="34" charset="77"/>
              <a:ea typeface="+mn-ea"/>
              <a:cs typeface="+mn-cs"/>
            </a:endParaRPr>
          </a:p>
        </p:txBody>
      </p:sp>
    </p:spTree>
    <p:extLst>
      <p:ext uri="{BB962C8B-B14F-4D97-AF65-F5344CB8AC3E}">
        <p14:creationId xmlns:p14="http://schemas.microsoft.com/office/powerpoint/2010/main" val="869106801"/>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065ACFC-B5D6-4094-B9B6-B681B42F537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B792A5-9BAE-6942-BFE1-9FCDB51EA51E}" type="slidenum">
              <a:rPr kumimoji="0" lang="en-US" sz="600" b="0" i="0" u="none" strike="noStrike" kern="1200" cap="none" spc="0" normalizeH="0" baseline="0" noProof="0" smtClean="0">
                <a:ln>
                  <a:noFill/>
                </a:ln>
                <a:solidFill>
                  <a:srgbClr val="000000"/>
                </a:solidFill>
                <a:effectLst/>
                <a:uLnTx/>
                <a:uFillTx/>
                <a:latin typeface="Futura Next Medium" panose="020B0602020204020303" pitchFamily="34"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600" b="0" i="0" u="none" strike="noStrike" kern="1200" cap="none" spc="0" normalizeH="0" baseline="0" noProof="0">
              <a:ln>
                <a:noFill/>
              </a:ln>
              <a:solidFill>
                <a:srgbClr val="000000"/>
              </a:solidFill>
              <a:effectLst/>
              <a:uLnTx/>
              <a:uFillTx/>
              <a:latin typeface="Futura Next Medium" panose="020B0602020204020303" pitchFamily="34" charset="77"/>
              <a:ea typeface="+mn-ea"/>
              <a:cs typeface="+mn-cs"/>
            </a:endParaRPr>
          </a:p>
        </p:txBody>
      </p:sp>
      <p:sp>
        <p:nvSpPr>
          <p:cNvPr id="2" name="Rectangle: Rounded Corners 1">
            <a:extLst>
              <a:ext uri="{FF2B5EF4-FFF2-40B4-BE49-F238E27FC236}">
                <a16:creationId xmlns:a16="http://schemas.microsoft.com/office/drawing/2014/main" id="{1214A076-AAC3-44D3-899D-F779254BA5C0}"/>
              </a:ext>
            </a:extLst>
          </p:cNvPr>
          <p:cNvSpPr/>
          <p:nvPr/>
        </p:nvSpPr>
        <p:spPr>
          <a:xfrm>
            <a:off x="143836" y="642840"/>
            <a:ext cx="5290458" cy="2105025"/>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IN" b="1" i="0">
                <a:solidFill>
                  <a:srgbClr val="FF0000"/>
                </a:solidFill>
                <a:effectLst/>
                <a:latin typeface="Futura Next Medium (Headings)"/>
              </a:rPr>
              <a:t>Grooming</a:t>
            </a:r>
          </a:p>
          <a:p>
            <a:endParaRPr lang="en-IN" b="0" i="0">
              <a:solidFill>
                <a:srgbClr val="000000"/>
              </a:solidFill>
              <a:effectLst/>
              <a:latin typeface="Futura Next Medium (Headings)"/>
            </a:endParaRPr>
          </a:p>
          <a:p>
            <a:r>
              <a:rPr lang="en-US" b="0" i="0">
                <a:solidFill>
                  <a:srgbClr val="000000"/>
                </a:solidFill>
                <a:effectLst/>
                <a:latin typeface="Futura Next Medium (Headings)"/>
              </a:rPr>
              <a:t>•Acceptance Criteria</a:t>
            </a:r>
            <a:br>
              <a:rPr lang="en-US">
                <a:latin typeface="Futura Next Medium (Headings)"/>
              </a:rPr>
            </a:br>
            <a:r>
              <a:rPr lang="en-US" b="0" i="0">
                <a:solidFill>
                  <a:srgbClr val="000000"/>
                </a:solidFill>
                <a:effectLst/>
                <a:latin typeface="Futura Next Medium (Headings)"/>
              </a:rPr>
              <a:t>•NFRs</a:t>
            </a:r>
            <a:br>
              <a:rPr lang="en-US">
                <a:latin typeface="Futura Next Medium (Headings)"/>
              </a:rPr>
            </a:br>
            <a:r>
              <a:rPr lang="en-US" b="0" i="0">
                <a:solidFill>
                  <a:srgbClr val="000000"/>
                </a:solidFill>
                <a:effectLst/>
                <a:latin typeface="Futura Next Medium (Headings)"/>
              </a:rPr>
              <a:t>•Story Explained by SME</a:t>
            </a:r>
            <a:br>
              <a:rPr lang="en-US">
                <a:latin typeface="Futura Next Medium (Headings)"/>
              </a:rPr>
            </a:br>
            <a:r>
              <a:rPr lang="en-US" b="0" i="0">
                <a:solidFill>
                  <a:srgbClr val="000000"/>
                </a:solidFill>
                <a:effectLst/>
                <a:latin typeface="Futura Next Medium (Headings)"/>
              </a:rPr>
              <a:t>•DOR/DOD</a:t>
            </a:r>
            <a:endParaRPr lang="en-IN">
              <a:latin typeface="Futura Next Medium (Headings)"/>
            </a:endParaRPr>
          </a:p>
        </p:txBody>
      </p:sp>
      <p:pic>
        <p:nvPicPr>
          <p:cNvPr id="1026" name="Picture 2">
            <a:extLst>
              <a:ext uri="{FF2B5EF4-FFF2-40B4-BE49-F238E27FC236}">
                <a16:creationId xmlns:a16="http://schemas.microsoft.com/office/drawing/2014/main" id="{AEF8804A-8B46-4BFD-A8FC-5778B45F03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2050" y="687541"/>
            <a:ext cx="2313997" cy="2015622"/>
          </a:xfrm>
          <a:prstGeom prst="rect">
            <a:avLst/>
          </a:prstGeom>
          <a:noFill/>
          <a:extLst>
            <a:ext uri="{909E8E84-426E-40DD-AFC4-6F175D3DCCD1}">
              <a14:hiddenFill xmlns:a14="http://schemas.microsoft.com/office/drawing/2010/main">
                <a:solidFill>
                  <a:srgbClr val="FFFFFF"/>
                </a:solidFill>
              </a14:hiddenFill>
            </a:ext>
          </a:extLst>
        </p:spPr>
      </p:pic>
      <p:sp>
        <p:nvSpPr>
          <p:cNvPr id="4" name="Arrow: Down 3">
            <a:extLst>
              <a:ext uri="{FF2B5EF4-FFF2-40B4-BE49-F238E27FC236}">
                <a16:creationId xmlns:a16="http://schemas.microsoft.com/office/drawing/2014/main" id="{28E42B14-C1AA-4BE0-980B-1B218F619888}"/>
              </a:ext>
            </a:extLst>
          </p:cNvPr>
          <p:cNvSpPr/>
          <p:nvPr/>
        </p:nvSpPr>
        <p:spPr>
          <a:xfrm>
            <a:off x="2844263" y="2985548"/>
            <a:ext cx="438539" cy="886894"/>
          </a:xfrm>
          <a:prstGeom prst="down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669F5122-CE38-4801-A711-5216979F90EC}"/>
              </a:ext>
            </a:extLst>
          </p:cNvPr>
          <p:cNvSpPr/>
          <p:nvPr/>
        </p:nvSpPr>
        <p:spPr>
          <a:xfrm>
            <a:off x="219266" y="4110135"/>
            <a:ext cx="5290457" cy="2105025"/>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IN">
              <a:solidFill>
                <a:srgbClr val="FF0000"/>
              </a:solidFill>
              <a:latin typeface="Futura Next Medium (Headings)"/>
            </a:endParaRPr>
          </a:p>
          <a:p>
            <a:endParaRPr lang="en-IN">
              <a:solidFill>
                <a:srgbClr val="FF0000"/>
              </a:solidFill>
              <a:latin typeface="Futura Next Medium (Headings)"/>
            </a:endParaRPr>
          </a:p>
          <a:p>
            <a:r>
              <a:rPr lang="en-IN" b="1">
                <a:solidFill>
                  <a:srgbClr val="FF0000"/>
                </a:solidFill>
                <a:latin typeface="Futura Next Medium (Headings)"/>
              </a:rPr>
              <a:t>Analysis</a:t>
            </a:r>
            <a:endParaRPr lang="en-IN" b="1" i="0">
              <a:solidFill>
                <a:srgbClr val="FF0000"/>
              </a:solidFill>
              <a:effectLst/>
              <a:latin typeface="Futura Next Medium (Headings)"/>
            </a:endParaRPr>
          </a:p>
          <a:p>
            <a:endParaRPr lang="en-IN" b="0" i="0">
              <a:solidFill>
                <a:srgbClr val="000000"/>
              </a:solidFill>
              <a:effectLst/>
              <a:latin typeface="Futura Next Medium (Headings)"/>
            </a:endParaRPr>
          </a:p>
          <a:p>
            <a:r>
              <a:rPr lang="en-US">
                <a:solidFill>
                  <a:schemeClr val="tx1"/>
                </a:solidFill>
              </a:rPr>
              <a:t>•Problem Statement </a:t>
            </a:r>
          </a:p>
          <a:p>
            <a:r>
              <a:rPr lang="en-US">
                <a:solidFill>
                  <a:schemeClr val="tx1"/>
                </a:solidFill>
              </a:rPr>
              <a:t>  review</a:t>
            </a:r>
            <a:br>
              <a:rPr lang="en-US">
                <a:solidFill>
                  <a:schemeClr val="tx1"/>
                </a:solidFill>
              </a:rPr>
            </a:br>
            <a:r>
              <a:rPr lang="en-US">
                <a:solidFill>
                  <a:schemeClr val="tx1"/>
                </a:solidFill>
              </a:rPr>
              <a:t>•Requirement Analysis</a:t>
            </a:r>
            <a:br>
              <a:rPr lang="en-US">
                <a:solidFill>
                  <a:schemeClr val="tx1"/>
                </a:solidFill>
                <a:effectLst/>
              </a:rPr>
            </a:br>
            <a:endParaRPr lang="en-US">
              <a:solidFill>
                <a:schemeClr val="tx1"/>
              </a:solidFill>
              <a:effectLst/>
            </a:endParaRPr>
          </a:p>
          <a:p>
            <a:br>
              <a:rPr lang="en-US">
                <a:effectLst/>
              </a:rPr>
            </a:br>
            <a:endParaRPr lang="en-IN">
              <a:latin typeface="Futura Next Medium (Headings)"/>
            </a:endParaRPr>
          </a:p>
        </p:txBody>
      </p:sp>
      <p:pic>
        <p:nvPicPr>
          <p:cNvPr id="1032" name="Picture 8">
            <a:extLst>
              <a:ext uri="{FF2B5EF4-FFF2-40B4-BE49-F238E27FC236}">
                <a16:creationId xmlns:a16="http://schemas.microsoft.com/office/drawing/2014/main" id="{E8D3A395-B0F3-4628-A0CE-27C6577F50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3255" y="4266906"/>
            <a:ext cx="2491589" cy="1791481"/>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Down 10">
            <a:extLst>
              <a:ext uri="{FF2B5EF4-FFF2-40B4-BE49-F238E27FC236}">
                <a16:creationId xmlns:a16="http://schemas.microsoft.com/office/drawing/2014/main" id="{E3D5E1DE-351C-4990-BFB1-7188AC6A826F}"/>
              </a:ext>
            </a:extLst>
          </p:cNvPr>
          <p:cNvSpPr/>
          <p:nvPr/>
        </p:nvSpPr>
        <p:spPr>
          <a:xfrm rot="16200000">
            <a:off x="5800525" y="4696114"/>
            <a:ext cx="438539" cy="933062"/>
          </a:xfrm>
          <a:prstGeom prst="down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E7CE0541-DD18-411E-BFF7-2E5903DB4232}"/>
              </a:ext>
            </a:extLst>
          </p:cNvPr>
          <p:cNvSpPr/>
          <p:nvPr/>
        </p:nvSpPr>
        <p:spPr>
          <a:xfrm>
            <a:off x="6581204" y="4110132"/>
            <a:ext cx="5204924" cy="2105025"/>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IN">
                <a:solidFill>
                  <a:srgbClr val="FF0000"/>
                </a:solidFill>
                <a:latin typeface="Futura Next Book (Body)"/>
              </a:rPr>
              <a:t>         </a:t>
            </a:r>
          </a:p>
          <a:p>
            <a:endParaRPr lang="en-IN">
              <a:solidFill>
                <a:srgbClr val="FF0000"/>
              </a:solidFill>
              <a:latin typeface="Futura Next Book (Body)"/>
            </a:endParaRPr>
          </a:p>
          <a:p>
            <a:r>
              <a:rPr lang="en-IN" b="1" i="0">
                <a:solidFill>
                  <a:srgbClr val="FF0000"/>
                </a:solidFill>
                <a:effectLst/>
                <a:latin typeface="Futura Next Book (Body)"/>
              </a:rPr>
              <a:t>Development</a:t>
            </a:r>
          </a:p>
          <a:p>
            <a:endParaRPr lang="en-IN" b="0" i="0">
              <a:solidFill>
                <a:srgbClr val="000000"/>
              </a:solidFill>
              <a:effectLst/>
              <a:latin typeface="Futura Next Book (Body)"/>
            </a:endParaRPr>
          </a:p>
          <a:p>
            <a:r>
              <a:rPr lang="en-US" b="0" i="0">
                <a:solidFill>
                  <a:srgbClr val="000000"/>
                </a:solidFill>
                <a:effectLst/>
                <a:latin typeface="Futura Next Book (Body)"/>
              </a:rPr>
              <a:t>•Build</a:t>
            </a:r>
            <a:br>
              <a:rPr lang="en-US">
                <a:latin typeface="Futura Next Book (Body)"/>
              </a:rPr>
            </a:br>
            <a:r>
              <a:rPr lang="en-US" b="0" i="0">
                <a:solidFill>
                  <a:srgbClr val="000000"/>
                </a:solidFill>
                <a:effectLst/>
                <a:latin typeface="Futura Next Book (Body)"/>
              </a:rPr>
              <a:t>•Commit</a:t>
            </a:r>
            <a:br>
              <a:rPr lang="en-US">
                <a:latin typeface="Futura Next Book (Body)"/>
              </a:rPr>
            </a:br>
            <a:r>
              <a:rPr lang="en-US" b="0" i="0">
                <a:solidFill>
                  <a:srgbClr val="000000"/>
                </a:solidFill>
                <a:effectLst/>
                <a:latin typeface="Futura Next Book (Body)"/>
              </a:rPr>
              <a:t>•Peer Review</a:t>
            </a:r>
            <a:br>
              <a:rPr lang="en-US">
                <a:latin typeface="Futura Next Book (Body)"/>
              </a:rPr>
            </a:br>
            <a:r>
              <a:rPr lang="en-US" b="0" i="0">
                <a:solidFill>
                  <a:srgbClr val="000000"/>
                </a:solidFill>
                <a:effectLst/>
                <a:latin typeface="Futura Next Book (Body)"/>
              </a:rPr>
              <a:t>•Integrate</a:t>
            </a:r>
            <a:br>
              <a:rPr lang="en-US">
                <a:effectLst/>
                <a:latin typeface="Futura Next Book (Body)"/>
              </a:rPr>
            </a:br>
            <a:endParaRPr lang="en-US">
              <a:solidFill>
                <a:schemeClr val="tx1"/>
              </a:solidFill>
              <a:effectLst/>
              <a:latin typeface="Futura Next Book (Body)"/>
            </a:endParaRPr>
          </a:p>
          <a:p>
            <a:br>
              <a:rPr lang="en-US">
                <a:effectLst/>
                <a:latin typeface="Futura Next Book (Body)"/>
              </a:rPr>
            </a:br>
            <a:endParaRPr lang="en-IN">
              <a:latin typeface="Futura Next Book (Body)"/>
            </a:endParaRPr>
          </a:p>
        </p:txBody>
      </p:sp>
      <p:pic>
        <p:nvPicPr>
          <p:cNvPr id="1034" name="Picture 10">
            <a:extLst>
              <a:ext uri="{FF2B5EF4-FFF2-40B4-BE49-F238E27FC236}">
                <a16:creationId xmlns:a16="http://schemas.microsoft.com/office/drawing/2014/main" id="{C57FCA2F-E3F7-467A-97C1-09AF24B373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8206" y="4145373"/>
            <a:ext cx="2883742" cy="2034542"/>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Rounded Corners 14">
            <a:extLst>
              <a:ext uri="{FF2B5EF4-FFF2-40B4-BE49-F238E27FC236}">
                <a16:creationId xmlns:a16="http://schemas.microsoft.com/office/drawing/2014/main" id="{C3C16092-20A7-4C3E-B69D-8DA4739D803D}"/>
              </a:ext>
            </a:extLst>
          </p:cNvPr>
          <p:cNvSpPr/>
          <p:nvPr/>
        </p:nvSpPr>
        <p:spPr>
          <a:xfrm>
            <a:off x="6484589" y="596665"/>
            <a:ext cx="5290457" cy="2105025"/>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IN">
              <a:solidFill>
                <a:srgbClr val="FF0000"/>
              </a:solidFill>
              <a:latin typeface="Futura Next Book (Body)"/>
            </a:endParaRPr>
          </a:p>
          <a:p>
            <a:r>
              <a:rPr lang="en-IN" b="1" i="0">
                <a:solidFill>
                  <a:srgbClr val="FF0000"/>
                </a:solidFill>
                <a:effectLst/>
                <a:latin typeface="Futura Next Book (Body)"/>
              </a:rPr>
              <a:t>Testing</a:t>
            </a:r>
          </a:p>
          <a:p>
            <a:endParaRPr lang="en-IN" b="0" i="0">
              <a:solidFill>
                <a:srgbClr val="000000"/>
              </a:solidFill>
              <a:effectLst/>
              <a:latin typeface="Futura Next Book (Body)"/>
            </a:endParaRPr>
          </a:p>
          <a:p>
            <a:r>
              <a:rPr lang="en-US" b="0" i="0">
                <a:solidFill>
                  <a:srgbClr val="000000"/>
                </a:solidFill>
                <a:effectLst/>
                <a:latin typeface="Futura Next Book (Body)"/>
              </a:rPr>
              <a:t>•Code review</a:t>
            </a:r>
            <a:br>
              <a:rPr lang="en-US">
                <a:latin typeface="Futura Next Book (Body)"/>
              </a:rPr>
            </a:br>
            <a:r>
              <a:rPr lang="en-US" b="0" i="0">
                <a:solidFill>
                  <a:srgbClr val="000000"/>
                </a:solidFill>
                <a:effectLst/>
                <a:latin typeface="Futura Next Book (Body)"/>
              </a:rPr>
              <a:t>•Unit Testing</a:t>
            </a:r>
            <a:br>
              <a:rPr lang="en-US">
                <a:latin typeface="Futura Next Book (Body)"/>
              </a:rPr>
            </a:br>
            <a:r>
              <a:rPr lang="en-US" b="0" i="0">
                <a:solidFill>
                  <a:srgbClr val="000000"/>
                </a:solidFill>
                <a:effectLst/>
                <a:latin typeface="Futura Next Book (Body)"/>
              </a:rPr>
              <a:t>•Performance Testing</a:t>
            </a:r>
            <a:br>
              <a:rPr lang="en-US">
                <a:latin typeface="Futura Next Book (Body)"/>
              </a:rPr>
            </a:br>
            <a:r>
              <a:rPr lang="en-US" b="0" i="0">
                <a:solidFill>
                  <a:srgbClr val="000000"/>
                </a:solidFill>
                <a:effectLst/>
                <a:latin typeface="Futura Next Book (Body)"/>
              </a:rPr>
              <a:t>•Load Testing</a:t>
            </a:r>
            <a:br>
              <a:rPr lang="en-US">
                <a:effectLst/>
                <a:latin typeface="Futura Next Book (Body)"/>
              </a:rPr>
            </a:br>
            <a:endParaRPr lang="en-IN">
              <a:latin typeface="Futura Next Book (Body)"/>
            </a:endParaRPr>
          </a:p>
        </p:txBody>
      </p:sp>
      <p:sp>
        <p:nvSpPr>
          <p:cNvPr id="16" name="Arrow: Down 15">
            <a:extLst>
              <a:ext uri="{FF2B5EF4-FFF2-40B4-BE49-F238E27FC236}">
                <a16:creationId xmlns:a16="http://schemas.microsoft.com/office/drawing/2014/main" id="{323C8E53-6579-4CA1-86AD-A7401CC8B094}"/>
              </a:ext>
            </a:extLst>
          </p:cNvPr>
          <p:cNvSpPr/>
          <p:nvPr/>
        </p:nvSpPr>
        <p:spPr>
          <a:xfrm rot="10800000">
            <a:off x="9029710" y="2939380"/>
            <a:ext cx="438539" cy="933062"/>
          </a:xfrm>
          <a:prstGeom prst="down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36" name="Picture 12">
            <a:extLst>
              <a:ext uri="{FF2B5EF4-FFF2-40B4-BE49-F238E27FC236}">
                <a16:creationId xmlns:a16="http://schemas.microsoft.com/office/drawing/2014/main" id="{6FD08630-BD25-43F3-B7E1-B6E1B80975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2883" y="687541"/>
            <a:ext cx="2429065" cy="1941614"/>
          </a:xfrm>
          <a:prstGeom prst="rect">
            <a:avLst/>
          </a:prstGeom>
          <a:noFill/>
          <a:extLst>
            <a:ext uri="{909E8E84-426E-40DD-AFC4-6F175D3DCCD1}">
              <a14:hiddenFill xmlns:a14="http://schemas.microsoft.com/office/drawing/2010/main">
                <a:solidFill>
                  <a:srgbClr val="FFFFFF"/>
                </a:solidFill>
              </a14:hiddenFill>
            </a:ext>
          </a:extLst>
        </p:spPr>
      </p:pic>
      <p:pic>
        <p:nvPicPr>
          <p:cNvPr id="18" name="Graphic 17" descr="Share">
            <a:hlinkClick r:id="rId6"/>
            <a:extLst>
              <a:ext uri="{FF2B5EF4-FFF2-40B4-BE49-F238E27FC236}">
                <a16:creationId xmlns:a16="http://schemas.microsoft.com/office/drawing/2014/main" id="{B5B7781C-D350-4C13-81F2-2A5E7FB67CE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14837" y="3122194"/>
            <a:ext cx="631380" cy="631380"/>
          </a:xfrm>
          <a:prstGeom prst="rect">
            <a:avLst/>
          </a:prstGeom>
        </p:spPr>
      </p:pic>
    </p:spTree>
    <p:extLst>
      <p:ext uri="{BB962C8B-B14F-4D97-AF65-F5344CB8AC3E}">
        <p14:creationId xmlns:p14="http://schemas.microsoft.com/office/powerpoint/2010/main" val="3316875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7" grpId="0" animBg="1"/>
      <p:bldP spid="11" grpId="0" animBg="1"/>
      <p:bldP spid="13" grpId="0" animBg="1"/>
      <p:bldP spid="15" grpId="0" animBg="1"/>
      <p:bldP spid="1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907</Words>
  <Application>Microsoft Office PowerPoint</Application>
  <PresentationFormat>Widescreen</PresentationFormat>
  <Paragraphs>176</Paragraphs>
  <Slides>18</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-apple-system</vt:lpstr>
      <vt:lpstr>Arial</vt:lpstr>
      <vt:lpstr>Calibri</vt:lpstr>
      <vt:lpstr>Calibri Light</vt:lpstr>
      <vt:lpstr>Futura Next Book</vt:lpstr>
      <vt:lpstr>Futura Next Book (Body)</vt:lpstr>
      <vt:lpstr>Futura Next Medium</vt:lpstr>
      <vt:lpstr>Futura Next Medium (Headings)</vt:lpstr>
      <vt:lpstr>Futura Note book</vt:lpstr>
      <vt:lpstr>FuturaNext-Medium</vt:lpstr>
      <vt:lpstr>Office Theme</vt:lpstr>
      <vt:lpstr>Use Case for AWS Deployment </vt:lpstr>
      <vt:lpstr>The El Dorado Company</vt:lpstr>
      <vt:lpstr>PowerPoint Presentation</vt:lpstr>
      <vt:lpstr>PowerPoint Presentation</vt:lpstr>
      <vt:lpstr>PowerPoint Presentation</vt:lpstr>
      <vt:lpstr> </vt:lpstr>
      <vt:lpstr>PowerPoint Presentation</vt:lpstr>
      <vt:lpstr> </vt:lpstr>
      <vt:lpstr>PowerPoint Presentation</vt:lpstr>
      <vt:lpstr> </vt:lpstr>
      <vt:lpstr>Created Vs Resolved</vt:lpstr>
      <vt:lpstr>Sprint Reports</vt:lpstr>
      <vt:lpstr> </vt:lpstr>
      <vt:lpstr>PowerPoint Presentation</vt:lpstr>
      <vt:lpstr> </vt:lpstr>
      <vt:lpstr>Branching Strategy</vt:lpstr>
      <vt:lpstr>AWS Architecture</vt:lpstr>
      <vt:lpstr>Deployment Flow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Case for AWS Deployment </dc:title>
  <dc:creator>Prabhat Shahi</dc:creator>
  <cp:lastModifiedBy>Prabhat Shahi</cp:lastModifiedBy>
  <cp:revision>1</cp:revision>
  <dcterms:created xsi:type="dcterms:W3CDTF">2023-02-19T05:15:44Z</dcterms:created>
  <dcterms:modified xsi:type="dcterms:W3CDTF">2023-02-19T05:16:40Z</dcterms:modified>
</cp:coreProperties>
</file>